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63" r:id="rId4"/>
    <p:sldId id="268" r:id="rId5"/>
    <p:sldId id="259" r:id="rId6"/>
    <p:sldId id="260" r:id="rId7"/>
    <p:sldId id="261" r:id="rId8"/>
    <p:sldId id="273" r:id="rId9"/>
    <p:sldId id="262" r:id="rId10"/>
    <p:sldId id="264" r:id="rId11"/>
    <p:sldId id="266" r:id="rId12"/>
    <p:sldId id="265" r:id="rId13"/>
    <p:sldId id="269" r:id="rId14"/>
    <p:sldId id="257" r:id="rId15"/>
    <p:sldId id="270" r:id="rId16"/>
    <p:sldId id="271" r:id="rId17"/>
    <p:sldId id="277" r:id="rId18"/>
    <p:sldId id="272" r:id="rId19"/>
    <p:sldId id="274" r:id="rId20"/>
    <p:sldId id="275" r:id="rId21"/>
    <p:sldId id="276" r:id="rId22"/>
    <p:sldId id="278" r:id="rId23"/>
    <p:sldId id="279" r:id="rId24"/>
    <p:sldId id="267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35922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DE43E-FA2F-BB4B-B583-2BBF6D4E885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FC02A-B46F-8241-A077-86EC861B89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Encore du pass</a:t>
            </a:r>
            <a:r>
              <a:rPr lang="en-US" dirty="0" smtClean="0"/>
              <a:t>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fatigu</a:t>
            </a:r>
            <a:r>
              <a:rPr lang="en-US" dirty="0" err="1" smtClean="0"/>
              <a:t>é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il</a:t>
            </a:r>
            <a:r>
              <a:rPr lang="en-US" sz="4400" dirty="0" smtClean="0"/>
              <a:t> </a:t>
            </a:r>
            <a:r>
              <a:rPr lang="en-US" sz="4400" dirty="0" err="1" smtClean="0"/>
              <a:t>était</a:t>
            </a:r>
            <a:r>
              <a:rPr lang="en-US" sz="4400" dirty="0" smtClean="0"/>
              <a:t> </a:t>
            </a:r>
            <a:r>
              <a:rPr lang="en-US" sz="4400" dirty="0" err="1" smtClean="0"/>
              <a:t>fatigué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Chelsea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 smtClean="0"/>
              <a:t> en </a:t>
            </a:r>
            <a:r>
              <a:rPr lang="en-US" dirty="0" err="1" smtClean="0"/>
              <a:t>français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Chelsea </a:t>
            </a:r>
            <a:r>
              <a:rPr lang="en-US" sz="4400" dirty="0" err="1" smtClean="0"/>
              <a:t>devait</a:t>
            </a:r>
            <a:r>
              <a:rPr lang="en-US" sz="4400" dirty="0" smtClean="0"/>
              <a:t> </a:t>
            </a:r>
            <a:r>
              <a:rPr lang="en-US" sz="4400" dirty="0" err="1" smtClean="0"/>
              <a:t>parler</a:t>
            </a:r>
            <a:r>
              <a:rPr lang="en-US" sz="4400" dirty="0" smtClean="0"/>
              <a:t> en mandarin.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Lauren </a:t>
            </a:r>
            <a:r>
              <a:rPr lang="en-US" dirty="0" err="1" smtClean="0"/>
              <a:t>sait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VT.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Lauren </a:t>
            </a:r>
            <a:r>
              <a:rPr lang="en-US" sz="4400" dirty="0" err="1" smtClean="0"/>
              <a:t>savait</a:t>
            </a:r>
            <a:r>
              <a:rPr lang="en-US" sz="4400" dirty="0" smtClean="0"/>
              <a:t> les </a:t>
            </a:r>
            <a:r>
              <a:rPr lang="en-US" sz="4400" dirty="0" err="1" smtClean="0"/>
              <a:t>verbes</a:t>
            </a:r>
            <a:r>
              <a:rPr lang="en-US" sz="4400" dirty="0" smtClean="0"/>
              <a:t> VT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Shamara</a:t>
            </a:r>
            <a:r>
              <a:rPr lang="en-US" dirty="0" smtClean="0"/>
              <a:t> </a:t>
            </a:r>
            <a:r>
              <a:rPr lang="en-US" dirty="0" err="1" smtClean="0"/>
              <a:t>revient</a:t>
            </a:r>
            <a:r>
              <a:rPr lang="en-US" dirty="0" smtClean="0"/>
              <a:t> de </a:t>
            </a:r>
            <a:r>
              <a:rPr lang="en-US" dirty="0" err="1" smtClean="0"/>
              <a:t>l’</a:t>
            </a:r>
            <a:r>
              <a:rPr lang="en-US" dirty="0" err="1" smtClean="0"/>
              <a:t>école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4h.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Shamara</a:t>
            </a:r>
            <a:r>
              <a:rPr lang="en-US" sz="4400" dirty="0" smtClean="0"/>
              <a:t> </a:t>
            </a:r>
            <a:r>
              <a:rPr lang="en-US" sz="4400" dirty="0" err="1" smtClean="0"/>
              <a:t>est</a:t>
            </a:r>
            <a:r>
              <a:rPr lang="en-US" sz="4400" dirty="0" smtClean="0"/>
              <a:t> revenue de </a:t>
            </a:r>
            <a:r>
              <a:rPr lang="en-US" sz="4400" dirty="0" err="1" smtClean="0"/>
              <a:t>l’</a:t>
            </a:r>
            <a:r>
              <a:rPr lang="en-US" sz="4400" dirty="0" err="1" smtClean="0"/>
              <a:t>école</a:t>
            </a:r>
            <a:r>
              <a:rPr lang="en-US" sz="4400" dirty="0" smtClean="0"/>
              <a:t> </a:t>
            </a:r>
            <a:r>
              <a:rPr lang="en-US" sz="4400" dirty="0" err="1" smtClean="0"/>
              <a:t>à</a:t>
            </a:r>
            <a:r>
              <a:rPr lang="en-US" sz="4400" dirty="0" smtClean="0"/>
              <a:t> 6h.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je </a:t>
            </a:r>
            <a:r>
              <a:rPr lang="en-US" dirty="0" err="1" smtClean="0"/>
              <a:t>travaille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j’ai</a:t>
            </a:r>
            <a:r>
              <a:rPr lang="en-US" sz="4400" dirty="0" smtClean="0"/>
              <a:t> </a:t>
            </a:r>
            <a:r>
              <a:rPr lang="en-US" sz="4400" dirty="0" err="1" smtClean="0"/>
              <a:t>travaill</a:t>
            </a:r>
            <a:r>
              <a:rPr lang="en-US" sz="4400" dirty="0" err="1" smtClean="0"/>
              <a:t>é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Hannah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dirty="0" err="1" smtClean="0"/>
              <a:t>égétarienne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Hannah </a:t>
            </a:r>
            <a:r>
              <a:rPr lang="en-US" sz="4400" dirty="0" err="1" smtClean="0"/>
              <a:t>était</a:t>
            </a:r>
            <a:r>
              <a:rPr lang="en-US" sz="4400" dirty="0" smtClean="0"/>
              <a:t> </a:t>
            </a:r>
            <a:r>
              <a:rPr lang="en-US" sz="4400" dirty="0" err="1" smtClean="0"/>
              <a:t>végétarienne</a:t>
            </a:r>
            <a:r>
              <a:rPr lang="en-US" sz="4400" dirty="0" smtClean="0"/>
              <a:t>..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Maddie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écouter</a:t>
            </a:r>
            <a:r>
              <a:rPr lang="en-US" dirty="0" smtClean="0"/>
              <a:t> son </a:t>
            </a:r>
            <a:r>
              <a:rPr lang="en-US" dirty="0" err="1" smtClean="0"/>
              <a:t>entraîneur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Maddie</a:t>
            </a:r>
            <a:r>
              <a:rPr lang="en-US" sz="4400" dirty="0" smtClean="0"/>
              <a:t> </a:t>
            </a:r>
            <a:r>
              <a:rPr lang="en-US" sz="4400" dirty="0" err="1" smtClean="0"/>
              <a:t>devait</a:t>
            </a:r>
            <a:r>
              <a:rPr lang="en-US" sz="4400" dirty="0" smtClean="0"/>
              <a:t> </a:t>
            </a:r>
            <a:r>
              <a:rPr lang="en-US" sz="4400" dirty="0" err="1" smtClean="0"/>
              <a:t>l’</a:t>
            </a:r>
            <a:r>
              <a:rPr lang="en-US" sz="4400" dirty="0" err="1" smtClean="0"/>
              <a:t>écouter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Laura </a:t>
            </a:r>
            <a:r>
              <a:rPr lang="en-US" dirty="0" err="1" smtClean="0"/>
              <a:t>va</a:t>
            </a:r>
            <a:r>
              <a:rPr lang="en-US" dirty="0" smtClean="0"/>
              <a:t> au </a:t>
            </a:r>
            <a:r>
              <a:rPr lang="en-US" dirty="0" err="1" smtClean="0"/>
              <a:t>cin</a:t>
            </a:r>
            <a:r>
              <a:rPr lang="en-US" dirty="0" err="1" smtClean="0"/>
              <a:t>éma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Laura </a:t>
            </a:r>
            <a:r>
              <a:rPr lang="en-US" sz="4400" dirty="0" err="1" smtClean="0"/>
              <a:t>est</a:t>
            </a:r>
            <a:r>
              <a:rPr lang="en-US" sz="4400" dirty="0" smtClean="0"/>
              <a:t> </a:t>
            </a:r>
            <a:r>
              <a:rPr lang="en-US" sz="4400" dirty="0" err="1" smtClean="0"/>
              <a:t>all</a:t>
            </a:r>
            <a:r>
              <a:rPr lang="en-US" sz="4400" dirty="0" err="1" smtClean="0"/>
              <a:t>ée</a:t>
            </a:r>
            <a:r>
              <a:rPr lang="en-US" sz="4400" dirty="0" smtClean="0"/>
              <a:t> </a:t>
            </a:r>
            <a:r>
              <a:rPr lang="en-US" sz="4400" dirty="0" err="1" smtClean="0"/>
              <a:t>à</a:t>
            </a:r>
            <a:r>
              <a:rPr lang="en-US" sz="4400" dirty="0" smtClean="0"/>
              <a:t> </a:t>
            </a:r>
            <a:r>
              <a:rPr lang="en-US" sz="4400" dirty="0" err="1" smtClean="0"/>
              <a:t>l’école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Anita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écrire</a:t>
            </a:r>
            <a:r>
              <a:rPr lang="en-US" dirty="0" smtClean="0"/>
              <a:t> “</a:t>
            </a:r>
            <a:r>
              <a:rPr lang="en-US" dirty="0" err="1" smtClean="0"/>
              <a:t>était</a:t>
            </a:r>
            <a:r>
              <a:rPr lang="en-US" dirty="0" smtClean="0"/>
              <a:t>”.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</a:t>
            </a:r>
            <a:r>
              <a:rPr lang="en-US" sz="4400" dirty="0" smtClean="0"/>
              <a:t> ne </a:t>
            </a:r>
            <a:r>
              <a:rPr lang="en-US" sz="4400" dirty="0" err="1" smtClean="0"/>
              <a:t>pouvait</a:t>
            </a:r>
            <a:r>
              <a:rPr lang="en-US" sz="4400" dirty="0" smtClean="0"/>
              <a:t> pas </a:t>
            </a:r>
            <a:r>
              <a:rPr lang="en-US" sz="4400" dirty="0" err="1" smtClean="0"/>
              <a:t>l’</a:t>
            </a:r>
            <a:r>
              <a:rPr lang="en-US" sz="4400" dirty="0" err="1" smtClean="0"/>
              <a:t>écrire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Joyce et Tina </a:t>
            </a:r>
            <a:r>
              <a:rPr lang="en-US" dirty="0" err="1" smtClean="0"/>
              <a:t>savent</a:t>
            </a:r>
            <a:r>
              <a:rPr lang="en-US" dirty="0" smtClean="0"/>
              <a:t> la </a:t>
            </a:r>
            <a:r>
              <a:rPr lang="en-US" dirty="0" err="1" smtClean="0"/>
              <a:t>r</a:t>
            </a:r>
            <a:r>
              <a:rPr lang="en-US" dirty="0" err="1" smtClean="0"/>
              <a:t>éponse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elles</a:t>
            </a:r>
            <a:r>
              <a:rPr lang="en-US" sz="4400" dirty="0" smtClean="0"/>
              <a:t> </a:t>
            </a:r>
            <a:r>
              <a:rPr lang="en-US" sz="4400" dirty="0" err="1" smtClean="0"/>
              <a:t>savaient</a:t>
            </a:r>
            <a:r>
              <a:rPr lang="en-US" sz="4400" dirty="0" smtClean="0"/>
              <a:t> la </a:t>
            </a:r>
            <a:r>
              <a:rPr lang="en-US" sz="4400" dirty="0" err="1" smtClean="0"/>
              <a:t>r</a:t>
            </a:r>
            <a:r>
              <a:rPr lang="en-US" sz="4400" dirty="0" err="1" smtClean="0"/>
              <a:t>éponse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je </a:t>
            </a:r>
            <a:r>
              <a:rPr lang="en-US" dirty="0" err="1" smtClean="0"/>
              <a:t>choisis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j’ai</a:t>
            </a:r>
            <a:r>
              <a:rPr lang="en-US" sz="4400" dirty="0" smtClean="0"/>
              <a:t> </a:t>
            </a:r>
            <a:r>
              <a:rPr lang="en-US" sz="4400" dirty="0" err="1" smtClean="0"/>
              <a:t>choisi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Jacqueline a </a:t>
            </a:r>
            <a:r>
              <a:rPr lang="en-US" dirty="0" err="1" smtClean="0"/>
              <a:t>faim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</a:t>
            </a:r>
            <a:r>
              <a:rPr lang="en-US" sz="4400" dirty="0" smtClean="0"/>
              <a:t> </a:t>
            </a:r>
            <a:r>
              <a:rPr lang="en-US" sz="4400" dirty="0" err="1" smtClean="0"/>
              <a:t>avait</a:t>
            </a:r>
            <a:r>
              <a:rPr lang="en-US" sz="4400" dirty="0" smtClean="0"/>
              <a:t> </a:t>
            </a:r>
            <a:r>
              <a:rPr lang="en-US" sz="4400" dirty="0" err="1" smtClean="0"/>
              <a:t>faim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tout le monde </a:t>
            </a:r>
            <a:r>
              <a:rPr lang="en-US" dirty="0" err="1" smtClean="0"/>
              <a:t>écoute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tout le monde a </a:t>
            </a:r>
            <a:r>
              <a:rPr lang="en-US" sz="4400" dirty="0" err="1" smtClean="0"/>
              <a:t>bien</a:t>
            </a:r>
            <a:r>
              <a:rPr lang="en-US" sz="4400" dirty="0" smtClean="0"/>
              <a:t> </a:t>
            </a:r>
            <a:r>
              <a:rPr lang="en-US" sz="4400" dirty="0" err="1" smtClean="0"/>
              <a:t>écouté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Charlotte </a:t>
            </a:r>
            <a:r>
              <a:rPr lang="en-US" dirty="0" err="1" smtClean="0"/>
              <a:t>joue</a:t>
            </a:r>
            <a:r>
              <a:rPr lang="en-US" dirty="0" smtClean="0"/>
              <a:t> avec </a:t>
            </a:r>
            <a:r>
              <a:rPr lang="en-US" dirty="0" err="1" smtClean="0"/>
              <a:t>ses</a:t>
            </a:r>
            <a:r>
              <a:rPr lang="en-US" dirty="0" smtClean="0"/>
              <a:t> </a:t>
            </a:r>
            <a:r>
              <a:rPr lang="en-US" dirty="0" err="1" smtClean="0"/>
              <a:t>cheveux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Charlotte a </a:t>
            </a:r>
            <a:r>
              <a:rPr lang="en-US" sz="4400" dirty="0" err="1" smtClean="0"/>
              <a:t>jou</a:t>
            </a:r>
            <a:r>
              <a:rPr lang="en-US" sz="4400" dirty="0" err="1" smtClean="0"/>
              <a:t>é</a:t>
            </a:r>
            <a:r>
              <a:rPr lang="en-US" sz="4400" dirty="0" smtClean="0"/>
              <a:t> avec </a:t>
            </a:r>
            <a:r>
              <a:rPr lang="en-US" sz="4400" dirty="0" err="1" smtClean="0"/>
              <a:t>ses</a:t>
            </a:r>
            <a:r>
              <a:rPr lang="en-US" sz="4400" dirty="0" smtClean="0"/>
              <a:t> </a:t>
            </a:r>
            <a:r>
              <a:rPr lang="en-US" sz="4400" dirty="0" err="1" smtClean="0"/>
              <a:t>cheveux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Hanna et Linda </a:t>
            </a:r>
            <a:r>
              <a:rPr lang="en-US" dirty="0" err="1" smtClean="0"/>
              <a:t>boivent</a:t>
            </a:r>
            <a:r>
              <a:rPr lang="en-US" dirty="0" smtClean="0"/>
              <a:t> de la </a:t>
            </a:r>
            <a:r>
              <a:rPr lang="en-US" dirty="0" err="1" smtClean="0"/>
              <a:t>limonade</a:t>
            </a:r>
            <a:r>
              <a:rPr lang="en-US" dirty="0" smtClean="0"/>
              <a:t> rose.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elles</a:t>
            </a:r>
            <a:r>
              <a:rPr lang="en-US" sz="4400" dirty="0" smtClean="0"/>
              <a:t> </a:t>
            </a:r>
            <a:r>
              <a:rPr lang="en-US" sz="4400" dirty="0" err="1" smtClean="0"/>
              <a:t>ont</a:t>
            </a:r>
            <a:r>
              <a:rPr lang="en-US" sz="4400" dirty="0" smtClean="0"/>
              <a:t> </a:t>
            </a:r>
            <a:r>
              <a:rPr lang="en-US" sz="4400" dirty="0" err="1" smtClean="0"/>
              <a:t>bu</a:t>
            </a:r>
            <a:r>
              <a:rPr lang="en-US" sz="4400" dirty="0" smtClean="0"/>
              <a:t> de </a:t>
            </a:r>
            <a:r>
              <a:rPr lang="en-US" sz="4400" dirty="0" err="1" smtClean="0"/>
              <a:t>l’eau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Dana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écrire</a:t>
            </a:r>
            <a:r>
              <a:rPr lang="en-US" dirty="0" smtClean="0"/>
              <a:t> des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Dana </a:t>
            </a:r>
            <a:r>
              <a:rPr lang="en-US" sz="4400" dirty="0" err="1" smtClean="0"/>
              <a:t>voulait</a:t>
            </a:r>
            <a:r>
              <a:rPr lang="en-US" sz="4400" dirty="0" smtClean="0"/>
              <a:t> </a:t>
            </a:r>
            <a:r>
              <a:rPr lang="en-US" sz="4400" dirty="0" err="1" smtClean="0"/>
              <a:t>écrire</a:t>
            </a:r>
            <a:r>
              <a:rPr lang="en-US" sz="4400" dirty="0" smtClean="0"/>
              <a:t> des </a:t>
            </a:r>
            <a:r>
              <a:rPr lang="en-US" sz="4400" dirty="0" err="1" smtClean="0"/>
              <a:t>lettres</a:t>
            </a:r>
            <a:r>
              <a:rPr lang="en-US" sz="4400" dirty="0" smtClean="0"/>
              <a:t> </a:t>
            </a:r>
            <a:r>
              <a:rPr lang="en-US" sz="4400" dirty="0" err="1" smtClean="0"/>
              <a:t>à</a:t>
            </a:r>
            <a:r>
              <a:rPr lang="en-US" sz="4400" dirty="0" smtClean="0"/>
              <a:t> </a:t>
            </a:r>
            <a:r>
              <a:rPr lang="en-US" sz="4400" dirty="0" err="1" smtClean="0"/>
              <a:t>ta</a:t>
            </a:r>
            <a:r>
              <a:rPr lang="en-US" sz="4400" dirty="0" smtClean="0"/>
              <a:t> grand-</a:t>
            </a:r>
            <a:r>
              <a:rPr lang="en-US" sz="4400" dirty="0" err="1" smtClean="0"/>
              <a:t>mère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Alexa</a:t>
            </a:r>
            <a:r>
              <a:rPr lang="en-US" dirty="0" smtClean="0"/>
              <a:t> met les </a:t>
            </a:r>
            <a:r>
              <a:rPr lang="en-US" dirty="0" err="1" smtClean="0"/>
              <a:t>coussins</a:t>
            </a:r>
            <a:r>
              <a:rPr lang="en-US" dirty="0" smtClean="0"/>
              <a:t> derri</a:t>
            </a:r>
            <a:r>
              <a:rPr lang="en-US" dirty="0" smtClean="0"/>
              <a:t>ère le canapé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</a:t>
            </a:r>
            <a:r>
              <a:rPr lang="en-US" sz="4400" dirty="0" smtClean="0"/>
              <a:t> a </a:t>
            </a:r>
            <a:r>
              <a:rPr lang="en-US" sz="4400" dirty="0" err="1" smtClean="0"/>
              <a:t>mis</a:t>
            </a:r>
            <a:r>
              <a:rPr lang="en-US" sz="4400" dirty="0" smtClean="0"/>
              <a:t> les </a:t>
            </a:r>
            <a:r>
              <a:rPr lang="en-US" sz="4400" dirty="0" err="1" smtClean="0"/>
              <a:t>coussins</a:t>
            </a:r>
            <a:r>
              <a:rPr lang="en-US" sz="4400" dirty="0" smtClean="0"/>
              <a:t> </a:t>
            </a:r>
            <a:r>
              <a:rPr lang="en-US" sz="4400" dirty="0" err="1" smtClean="0"/>
              <a:t>sur</a:t>
            </a:r>
            <a:r>
              <a:rPr lang="en-US" sz="4400" dirty="0" smtClean="0"/>
              <a:t> le canap</a:t>
            </a:r>
            <a:r>
              <a:rPr lang="en-US" sz="4400" dirty="0" smtClean="0"/>
              <a:t>é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pars pour Saint-</a:t>
            </a:r>
            <a:r>
              <a:rPr lang="en-US" dirty="0" err="1" smtClean="0"/>
              <a:t>Donat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Hier,tu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</a:t>
            </a:r>
            <a:r>
              <a:rPr lang="en-US" sz="4400" dirty="0" err="1" smtClean="0"/>
              <a:t>parti</a:t>
            </a:r>
            <a:r>
              <a:rPr lang="en-US" sz="4400" dirty="0" smtClean="0"/>
              <a:t> pour Saint-</a:t>
            </a:r>
            <a:r>
              <a:rPr lang="en-US" sz="4400" dirty="0" err="1" smtClean="0"/>
              <a:t>Donat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Erica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 smtClean="0"/>
              <a:t> en </a:t>
            </a:r>
            <a:r>
              <a:rPr lang="en-US" dirty="0" err="1" smtClean="0"/>
              <a:t>français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Erica </a:t>
            </a:r>
            <a:r>
              <a:rPr lang="en-US" sz="4400" dirty="0" err="1" smtClean="0"/>
              <a:t>pouvait</a:t>
            </a:r>
            <a:r>
              <a:rPr lang="en-US" sz="4400" dirty="0" smtClean="0"/>
              <a:t> </a:t>
            </a:r>
            <a:r>
              <a:rPr lang="en-US" sz="4400" dirty="0" err="1" smtClean="0"/>
              <a:t>parler</a:t>
            </a:r>
            <a:r>
              <a:rPr lang="en-US" sz="4400" dirty="0" smtClean="0"/>
              <a:t> en </a:t>
            </a:r>
            <a:r>
              <a:rPr lang="en-US" sz="4400" dirty="0" err="1" smtClean="0"/>
              <a:t>français</a:t>
            </a:r>
            <a:r>
              <a:rPr lang="en-US" sz="4400" dirty="0" smtClean="0"/>
              <a:t> </a:t>
            </a:r>
            <a:r>
              <a:rPr lang="en-US" sz="4400" dirty="0" err="1" smtClean="0"/>
              <a:t>aussi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je finis.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j’ai</a:t>
            </a:r>
            <a:r>
              <a:rPr lang="en-US" sz="4400" dirty="0" smtClean="0"/>
              <a:t> </a:t>
            </a:r>
            <a:r>
              <a:rPr lang="en-US" sz="4400" dirty="0" err="1" smtClean="0"/>
              <a:t>fini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je </a:t>
            </a:r>
            <a:r>
              <a:rPr lang="en-US" dirty="0" err="1" smtClean="0"/>
              <a:t>dors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j’ai</a:t>
            </a:r>
            <a:r>
              <a:rPr lang="en-US" sz="4400" dirty="0" smtClean="0"/>
              <a:t> </a:t>
            </a:r>
            <a:r>
              <a:rPr lang="en-US" sz="4400" dirty="0" err="1" smtClean="0"/>
              <a:t>dormi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ouvres</a:t>
            </a:r>
            <a:r>
              <a:rPr lang="en-US" dirty="0" smtClean="0"/>
              <a:t> la </a:t>
            </a:r>
            <a:r>
              <a:rPr lang="en-US" dirty="0" err="1" smtClean="0"/>
              <a:t>porte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Hier,tu</a:t>
            </a:r>
            <a:r>
              <a:rPr lang="en-US" sz="4400" dirty="0" smtClean="0"/>
              <a:t> as </a:t>
            </a:r>
            <a:r>
              <a:rPr lang="en-US" sz="4400" dirty="0" err="1" smtClean="0"/>
              <a:t>ouvert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Alex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rire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</a:t>
            </a:r>
            <a:r>
              <a:rPr lang="en-US" sz="4400" dirty="0" smtClean="0"/>
              <a:t>, </a:t>
            </a:r>
            <a:r>
              <a:rPr lang="en-US" sz="4400" dirty="0" err="1" smtClean="0"/>
              <a:t>elle</a:t>
            </a:r>
            <a:r>
              <a:rPr lang="en-US" sz="4400" dirty="0" smtClean="0"/>
              <a:t> </a:t>
            </a:r>
            <a:r>
              <a:rPr lang="en-US" sz="4400" dirty="0" err="1" smtClean="0"/>
              <a:t>voulait</a:t>
            </a:r>
            <a:r>
              <a:rPr lang="en-US" sz="4400" dirty="0" smtClean="0"/>
              <a:t> </a:t>
            </a:r>
            <a:r>
              <a:rPr lang="en-US" sz="4400" dirty="0" err="1" smtClean="0"/>
              <a:t>pleurer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Aujourd’hui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entres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caf</a:t>
            </a:r>
            <a:r>
              <a:rPr lang="en-US" dirty="0" err="1" smtClean="0"/>
              <a:t>étéria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Hier,tu</a:t>
            </a:r>
            <a:r>
              <a:rPr lang="en-US" sz="4400" dirty="0" smtClean="0"/>
              <a:t> </a:t>
            </a:r>
            <a:r>
              <a:rPr lang="en-US" sz="4400" dirty="0" err="1" smtClean="0"/>
              <a:t>es</a:t>
            </a:r>
            <a:r>
              <a:rPr lang="en-US" sz="4400" dirty="0" smtClean="0"/>
              <a:t> </a:t>
            </a:r>
            <a:r>
              <a:rPr lang="en-US" sz="4400" dirty="0" err="1" smtClean="0"/>
              <a:t>entr</a:t>
            </a:r>
            <a:r>
              <a:rPr lang="en-US" sz="4400" dirty="0" err="1" smtClean="0"/>
              <a:t>é</a:t>
            </a:r>
            <a:r>
              <a:rPr lang="en-US" sz="4400" dirty="0" smtClean="0"/>
              <a:t> </a:t>
            </a:r>
            <a:r>
              <a:rPr lang="en-US" sz="4400" dirty="0" err="1" smtClean="0"/>
              <a:t>dans</a:t>
            </a:r>
            <a:r>
              <a:rPr lang="en-US" sz="4400" dirty="0" smtClean="0"/>
              <a:t> la </a:t>
            </a:r>
            <a:r>
              <a:rPr lang="en-US" sz="4400" dirty="0" err="1" smtClean="0"/>
              <a:t>cafette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348</Words>
  <Application>Microsoft Macintosh PowerPoint</Application>
  <PresentationFormat>On-screen Show (4:3)</PresentationFormat>
  <Paragraphs>49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Encore du passé</vt:lpstr>
      <vt:lpstr>Aujourd’hui je choisis.</vt:lpstr>
      <vt:lpstr>Aujourd’hui tu pars pour Saint-Donat.</vt:lpstr>
      <vt:lpstr>Aujourd’hui Erica peut parler en français.</vt:lpstr>
      <vt:lpstr>Aujourd’hui je finis.</vt:lpstr>
      <vt:lpstr>Aujourd’hui je dors.</vt:lpstr>
      <vt:lpstr>Aujourd’hui tu ouvres la porte.</vt:lpstr>
      <vt:lpstr>Aujourd’hui Alex veut rire.</vt:lpstr>
      <vt:lpstr>Aujourd’hui tu entres dans la cafétéria.</vt:lpstr>
      <vt:lpstr>Aujourd’hui il est fatigué.</vt:lpstr>
      <vt:lpstr>Aujourd’hui Chelsea doit parler en français.</vt:lpstr>
      <vt:lpstr>Aujourd’hui Lauren sait les verbes VT.</vt:lpstr>
      <vt:lpstr>Aujourd’hui Shamara revient de l’école à 4h.</vt:lpstr>
      <vt:lpstr>Aujourd’hui je travaille.</vt:lpstr>
      <vt:lpstr>Aujourd’hui Hannah est végétarienne.</vt:lpstr>
      <vt:lpstr>Aujourd’hui Maddie doit écouter son entraîneur.</vt:lpstr>
      <vt:lpstr>Aujourd’hui Laura va au cinéma.</vt:lpstr>
      <vt:lpstr>Aujourd’hui Anita peut écrire “était”.</vt:lpstr>
      <vt:lpstr>Aujourd’hui Joyce et Tina savent la réponse.</vt:lpstr>
      <vt:lpstr>Aujourd’hui Jacqueline a faim.</vt:lpstr>
      <vt:lpstr>Aujourd’hui tout le monde écoute bien.</vt:lpstr>
      <vt:lpstr>Aujourd’hui Charlotte joue avec ses cheveux.</vt:lpstr>
      <vt:lpstr>Aujourd’hui Hanna et Linda boivent de la limonade rose.</vt:lpstr>
      <vt:lpstr>Aujourd’hui Dana veut écrire des notes</vt:lpstr>
      <vt:lpstr>Aujourd’hui Alexa met les coussins derrière le canapé.</vt:lpstr>
    </vt:vector>
  </TitlesOfParts>
  <Company>Havergal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Encore du passé</dc:title>
  <dc:creator>E Friesen</dc:creator>
  <cp:lastModifiedBy>E Friesen</cp:lastModifiedBy>
  <cp:revision>4</cp:revision>
  <dcterms:created xsi:type="dcterms:W3CDTF">2011-01-13T18:36:42Z</dcterms:created>
  <dcterms:modified xsi:type="dcterms:W3CDTF">2011-01-13T19:58:50Z</dcterms:modified>
</cp:coreProperties>
</file>