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43.xml" ContentType="application/vnd.openxmlformats-officedocument.presentationml.slide+xml"/>
  <Default Extension="gif" ContentType="image/gi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Default Extension="wmf" ContentType="image/x-wmf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60" r:id="rId3"/>
    <p:sldId id="272" r:id="rId4"/>
    <p:sldId id="273" r:id="rId5"/>
    <p:sldId id="309" r:id="rId6"/>
    <p:sldId id="290" r:id="rId7"/>
    <p:sldId id="274" r:id="rId8"/>
    <p:sldId id="292" r:id="rId9"/>
    <p:sldId id="304" r:id="rId10"/>
    <p:sldId id="277" r:id="rId11"/>
    <p:sldId id="259" r:id="rId12"/>
    <p:sldId id="268" r:id="rId13"/>
    <p:sldId id="291" r:id="rId14"/>
    <p:sldId id="258" r:id="rId15"/>
    <p:sldId id="285" r:id="rId16"/>
    <p:sldId id="262" r:id="rId17"/>
    <p:sldId id="296" r:id="rId18"/>
    <p:sldId id="303" r:id="rId19"/>
    <p:sldId id="284" r:id="rId20"/>
    <p:sldId id="261" r:id="rId21"/>
    <p:sldId id="286" r:id="rId22"/>
    <p:sldId id="294" r:id="rId23"/>
    <p:sldId id="287" r:id="rId24"/>
    <p:sldId id="301" r:id="rId25"/>
    <p:sldId id="263" r:id="rId26"/>
    <p:sldId id="310" r:id="rId27"/>
    <p:sldId id="295" r:id="rId28"/>
    <p:sldId id="312" r:id="rId29"/>
    <p:sldId id="298" r:id="rId30"/>
    <p:sldId id="311" r:id="rId31"/>
    <p:sldId id="313" r:id="rId32"/>
    <p:sldId id="293" r:id="rId33"/>
    <p:sldId id="289" r:id="rId34"/>
    <p:sldId id="275" r:id="rId35"/>
    <p:sldId id="278" r:id="rId36"/>
    <p:sldId id="307" r:id="rId37"/>
    <p:sldId id="288" r:id="rId38"/>
    <p:sldId id="297" r:id="rId39"/>
    <p:sldId id="299" r:id="rId40"/>
    <p:sldId id="305" r:id="rId41"/>
    <p:sldId id="276" r:id="rId42"/>
    <p:sldId id="300" r:id="rId43"/>
    <p:sldId id="308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CC3300"/>
    <a:srgbClr val="D60093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68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2/6/12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2/6/12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2/6/12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2/6/12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2/6/12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2/6/12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2/6/12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2/6/12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2/6/12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2/6/12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44BD-C185-4F03-8D9A-5D71B02380E6}" type="datetimeFigureOut">
              <a:rPr lang="en-US" smtClean="0"/>
              <a:pPr/>
              <a:t>2/6/12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144BD-C185-4F03-8D9A-5D71B02380E6}" type="datetimeFigureOut">
              <a:rPr lang="en-US" smtClean="0"/>
              <a:pPr/>
              <a:t>2/6/12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57F52-55AC-4F84-BFD2-B1D1F502801C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3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7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2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4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6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7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8.gif"/><Relationship Id="rId5" Type="http://schemas.openxmlformats.org/officeDocument/2006/relationships/image" Target="../media/image29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0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2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3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4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5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8.jpeg"/><Relationship Id="rId5" Type="http://schemas.openxmlformats.org/officeDocument/2006/relationships/image" Target="../media/image39.w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1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2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3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4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7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8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7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1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2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alterwords.files.wordpress.com/2009/03/toronto186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2357430"/>
            <a:ext cx="7772400" cy="1470025"/>
          </a:xfrm>
        </p:spPr>
        <p:txBody>
          <a:bodyPr>
            <a:noAutofit/>
          </a:bodyPr>
          <a:lstStyle/>
          <a:p>
            <a:r>
              <a:rPr lang="en-CA" sz="9600" b="1" dirty="0" smtClean="0">
                <a:solidFill>
                  <a:schemeClr val="bg1"/>
                </a:solidFill>
                <a:latin typeface="Baskerville Old Face" pitchFamily="18" charset="0"/>
              </a:rPr>
              <a:t>Le pass</a:t>
            </a:r>
            <a:r>
              <a:rPr lang="fr-CA" sz="9600" b="1" dirty="0" smtClean="0">
                <a:solidFill>
                  <a:schemeClr val="bg1"/>
                </a:solidFill>
                <a:latin typeface="Baskerville Old Face" pitchFamily="18" charset="0"/>
              </a:rPr>
              <a:t>é</a:t>
            </a:r>
            <a:endParaRPr lang="en-CA" sz="9600" b="1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  <p:pic>
        <p:nvPicPr>
          <p:cNvPr id="5" name="Picture 4" descr="Tools Logo Final with tag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5857892"/>
            <a:ext cx="1957347" cy="857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1406" y="571480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400" noProof="0" dirty="0" smtClean="0">
                <a:latin typeface="Arial Rounded MT Bold" pitchFamily="34" charset="0"/>
                <a:ea typeface="+mj-ea"/>
                <a:cs typeface="+mj-cs"/>
              </a:rPr>
              <a:t>, la </a:t>
            </a:r>
            <a:r>
              <a:rPr lang="en-CA" sz="3400" noProof="0" dirty="0" err="1" smtClean="0">
                <a:latin typeface="Arial Rounded MT Bold" pitchFamily="34" charset="0"/>
                <a:ea typeface="+mj-ea"/>
                <a:cs typeface="+mj-cs"/>
              </a:rPr>
              <a:t>fille</a:t>
            </a:r>
            <a:r>
              <a:rPr lang="en-CA" sz="34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400" noProof="0" dirty="0" smtClean="0">
                <a:latin typeface="Arial Rounded MT Bold" pitchFamily="34" charset="0"/>
                <a:ea typeface="+mj-ea"/>
                <a:cs typeface="+mj-cs"/>
              </a:rPr>
              <a:t>_____ </a:t>
            </a:r>
            <a:r>
              <a:rPr lang="fr-CA" sz="3400" noProof="0" dirty="0" smtClean="0">
                <a:latin typeface="Arial Rounded MT Bold" pitchFamily="34" charset="0"/>
              </a:rPr>
              <a:t> dans son journal.</a:t>
            </a:r>
            <a:endParaRPr kumimoji="0" lang="en-CA" sz="3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64" y="857232"/>
            <a:ext cx="3429024" cy="1143000"/>
          </a:xfrm>
        </p:spPr>
        <p:txBody>
          <a:bodyPr>
            <a:normAutofit/>
          </a:bodyPr>
          <a:lstStyle/>
          <a:p>
            <a:r>
              <a:rPr lang="fr-CA" sz="3400" dirty="0" smtClean="0">
                <a:solidFill>
                  <a:srgbClr val="99FF66"/>
                </a:solidFill>
                <a:latin typeface="Arial Rounded MT Bold" pitchFamily="34" charset="0"/>
              </a:rPr>
              <a:t>écrit</a:t>
            </a:r>
            <a:endParaRPr lang="en-CA" sz="34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928662" y="5357826"/>
            <a:ext cx="8715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elle 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 dans son journal.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357422" y="5357826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écr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it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142844" y="521495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42860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32768874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2071678"/>
            <a:ext cx="333375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14364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le </a:t>
            </a:r>
            <a:r>
              <a:rPr lang="en-CA" sz="4400" dirty="0" err="1" smtClean="0">
                <a:latin typeface="Arial Rounded MT Bold" pitchFamily="34" charset="0"/>
                <a:ea typeface="+mj-ea"/>
                <a:cs typeface="+mj-cs"/>
              </a:rPr>
              <a:t>dentiste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 _________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2" y="714364"/>
            <a:ext cx="2286016" cy="1143000"/>
          </a:xfrm>
        </p:spPr>
        <p:txBody>
          <a:bodyPr>
            <a:normAutofit fontScale="90000"/>
          </a:bodyPr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travaille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28596" y="54292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il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929058" y="5429272"/>
            <a:ext cx="27146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FF66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travaill</a:t>
            </a:r>
            <a:r>
              <a:rPr kumimoji="0" lang="fr-CA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99FF66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é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3" descr="3271754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571612"/>
            <a:ext cx="3714772" cy="371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1221934" y="5500702"/>
            <a:ext cx="921142" cy="972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285720" y="14285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42974" y="428604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 ______ la course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496" y="428604"/>
            <a:ext cx="2786082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finit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28596" y="5429272"/>
            <a:ext cx="8715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il ________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la course.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43174" y="542927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fin</a:t>
            </a:r>
            <a:r>
              <a:rPr lang="fr-CA" sz="44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2" descr="http://blog.mlive.com/flintjournal/runners/2007/08/2007825crim02.jpg"/>
          <p:cNvPicPr>
            <a:picLocks noChangeAspect="1" noChangeArrowheads="1"/>
          </p:cNvPicPr>
          <p:nvPr/>
        </p:nvPicPr>
        <p:blipFill>
          <a:blip r:embed="rId2" cstate="print"/>
          <a:srcRect t="17568" r="-1903" b="9459"/>
          <a:stretch>
            <a:fillRect/>
          </a:stretch>
        </p:blipFill>
        <p:spPr bwMode="auto">
          <a:xfrm>
            <a:off x="2857488" y="1571612"/>
            <a:ext cx="3571900" cy="3857652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402276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142844" y="0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1406" y="714356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le papa 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 une histoire à sa fille</a:t>
            </a:r>
            <a:r>
              <a:rPr lang="fr-CA" sz="3200" noProof="0" dirty="0" smtClean="0">
                <a:latin typeface="Arial Rounded MT Bold" pitchFamily="34" charset="0"/>
              </a:rPr>
              <a:t>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488" y="1071554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lit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 une histoire à sa fille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643042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lu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500066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3462400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2071678"/>
            <a:ext cx="350043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428604"/>
            <a:ext cx="98584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3200" dirty="0" smtClean="0">
                <a:latin typeface="Arial Rounded MT Bold" pitchFamily="34" charset="0"/>
                <a:ea typeface="+mj-ea"/>
                <a:cs typeface="+mj-cs"/>
              </a:rPr>
              <a:t>la </a:t>
            </a:r>
            <a:r>
              <a:rPr lang="en-CA" sz="3200" dirty="0" err="1" smtClean="0">
                <a:latin typeface="Arial Rounded MT Bold" pitchFamily="34" charset="0"/>
                <a:ea typeface="+mj-ea"/>
                <a:cs typeface="+mj-cs"/>
              </a:rPr>
              <a:t>fille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 ______ au </a:t>
            </a: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téléphone</a:t>
            </a: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 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3438" y="428612"/>
            <a:ext cx="1857388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parle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14346" y="5357826"/>
            <a:ext cx="935834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elle __________ au téléphone.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28860" y="5357834"/>
            <a:ext cx="27146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</a:t>
            </a:r>
            <a:r>
              <a:rPr kumimoji="0" lang="fr-CA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FF66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parl</a:t>
            </a:r>
            <a:r>
              <a:rPr kumimoji="0" lang="fr-CA" sz="4000" b="1" i="0" u="sng" strike="noStrike" kern="1200" cap="none" spc="0" normalizeH="0" baseline="0" noProof="0" dirty="0" smtClean="0">
                <a:ln>
                  <a:noFill/>
                </a:ln>
                <a:solidFill>
                  <a:srgbClr val="99FF66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é</a:t>
            </a:r>
            <a:endParaRPr kumimoji="0" lang="en-CA" sz="40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1026" name="Picture 2" descr="http://www.nouvellesimages.com/img_Girl-talking-on-phone_SUPERSTOCK_ref~AY921_mode~zo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621982"/>
            <a:ext cx="2714644" cy="3893094"/>
          </a:xfrm>
          <a:prstGeom prst="rect">
            <a:avLst/>
          </a:prstGeom>
          <a:noFill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364678" y="4714884"/>
            <a:ext cx="921142" cy="972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214282" y="57148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428604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smtClean="0">
                <a:latin typeface="Arial Rounded MT Bold" pitchFamily="34" charset="0"/>
                <a:ea typeface="+mj-ea"/>
                <a:cs typeface="+mj-cs"/>
              </a:rPr>
              <a:t>Aujourd’hui, </a:t>
            </a:r>
            <a:r>
              <a:rPr lang="fr-CA" sz="3200" noProof="0" smtClean="0">
                <a:latin typeface="Arial Rounded MT Bold" pitchFamily="34" charset="0"/>
                <a:ea typeface="+mj-ea"/>
                <a:cs typeface="+mj-cs"/>
              </a:rPr>
              <a:t>la fille </a:t>
            </a:r>
            <a:r>
              <a:rPr lang="fr-CA" sz="320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3200" noProof="0" smtClean="0">
                <a:latin typeface="Arial Rounded MT Bold" pitchFamily="34" charset="0"/>
                <a:ea typeface="+mj-ea"/>
                <a:cs typeface="+mj-cs"/>
              </a:rPr>
              <a:t>_____ ses chaussettes</a:t>
            </a:r>
            <a:r>
              <a:rPr lang="fr-CA" sz="3200" noProof="0" smtClean="0">
                <a:latin typeface="Arial Rounded MT Bold" pitchFamily="34" charset="0"/>
              </a:rPr>
              <a:t>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488" y="785802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met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071538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elle ______ ses chaussettes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14546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</a:t>
            </a:r>
            <a:r>
              <a:rPr lang="fr-CA" sz="3600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 m</a:t>
            </a:r>
            <a:r>
              <a:rPr lang="fr-CA" sz="3600" b="1" u="sng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is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357158" y="285752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http://www.bikesportmichigan.com/features/Wetsuit_Demo/lg/01Wetsuit_Dem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1785926"/>
            <a:ext cx="2581119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428604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on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________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4" y="428612"/>
            <a:ext cx="2786082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danse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28596" y="54292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on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__________.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786182" y="542927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dans</a:t>
            </a:r>
            <a:r>
              <a:rPr lang="fr-CA" sz="44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é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4" descr="dino_trish_dancing_away_hg_clr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8450" y="1643076"/>
            <a:ext cx="34671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785786" y="5496733"/>
            <a:ext cx="857224" cy="90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285720" y="57148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4282" y="642918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la femme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_______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l’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autobus.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058" y="928670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attend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elle __________ l’autobus.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86050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attend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85744" y="42862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6880819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2214554"/>
            <a:ext cx="5724675" cy="3500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4282" y="642918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le </a:t>
            </a:r>
            <a:r>
              <a:rPr lang="fr-CA" sz="3200" dirty="0" err="1" smtClean="0">
                <a:latin typeface="Arial Rounded MT Bold" pitchFamily="34" charset="0"/>
                <a:ea typeface="+mj-ea"/>
                <a:cs typeface="+mj-cs"/>
              </a:rPr>
              <a:t>pirate__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________  un coffre </a:t>
            </a:r>
          </a:p>
          <a:p>
            <a:pPr lvl="0">
              <a:spcBef>
                <a:spcPct val="0"/>
              </a:spcBef>
              <a:defRPr/>
            </a:pP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d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e trésor.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20" y="714356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découvre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le pirate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_____________ un coffre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de trésor.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571868" y="5214950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découv</a:t>
            </a:r>
            <a:r>
              <a:rPr lang="fr-CA" sz="32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ert</a:t>
            </a:r>
            <a:endParaRPr kumimoji="0" lang="en-CA" sz="32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642910" y="28572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2" descr="http://picture-book.com/files/userimages/241u/divingpirat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1643050"/>
            <a:ext cx="2525883" cy="38512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428604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les cochons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_________</a:t>
            </a:r>
            <a:r>
              <a:rPr lang="fr-CA" sz="3600" noProof="0" dirty="0" smtClean="0">
                <a:latin typeface="Arial Rounded MT Bold" pitchFamily="34" charset="0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4942" y="785794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dorment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85884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les cochons ___________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857752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o</a:t>
            </a:r>
            <a:r>
              <a:rPr lang="fr-CA" sz="3600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nt dorm</a:t>
            </a:r>
            <a:r>
              <a:rPr lang="fr-CA" sz="3600" b="1" u="sng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357158" y="285752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3667545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2023" y="2143116"/>
            <a:ext cx="371853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3667545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071678"/>
            <a:ext cx="371853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A" sz="7200" b="1" dirty="0" smtClean="0">
                <a:latin typeface="Baskerville Old Face" pitchFamily="18" charset="0"/>
              </a:rPr>
              <a:t>Le passé</a:t>
            </a:r>
            <a:endParaRPr lang="en-CA" sz="7200" b="1" dirty="0">
              <a:latin typeface="Baskerville Old Fac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0" indent="-1143000" algn="ctr">
              <a:buNone/>
            </a:pPr>
            <a:r>
              <a:rPr lang="fr-CA" sz="7200" b="1" dirty="0" smtClean="0">
                <a:solidFill>
                  <a:srgbClr val="FFFF00"/>
                </a:solidFill>
                <a:latin typeface="Baskerville Old Face" pitchFamily="18" charset="0"/>
              </a:rPr>
              <a:t>TOUS les verbes:</a:t>
            </a:r>
          </a:p>
          <a:p>
            <a:pPr marL="1143000" indent="-1143000" algn="ctr">
              <a:buNone/>
            </a:pPr>
            <a:r>
              <a:rPr lang="fr-CA" sz="7200" b="1" dirty="0" err="1" smtClean="0">
                <a:solidFill>
                  <a:srgbClr val="FFFF00"/>
                </a:solidFill>
                <a:latin typeface="Baskerville Old Face" pitchFamily="18" charset="0"/>
              </a:rPr>
              <a:t>-é</a:t>
            </a:r>
            <a:r>
              <a:rPr lang="fr-CA" sz="7200" b="1" dirty="0" smtClean="0">
                <a:solidFill>
                  <a:srgbClr val="FFFF00"/>
                </a:solidFill>
                <a:latin typeface="Baskerville Old Face" pitchFamily="18" charset="0"/>
              </a:rPr>
              <a:t>, </a:t>
            </a:r>
            <a:r>
              <a:rPr lang="fr-CA" sz="7200" b="1" dirty="0" err="1" smtClean="0">
                <a:solidFill>
                  <a:srgbClr val="FFFF00"/>
                </a:solidFill>
                <a:latin typeface="Baskerville Old Face" pitchFamily="18" charset="0"/>
              </a:rPr>
              <a:t>-i</a:t>
            </a:r>
            <a:r>
              <a:rPr lang="fr-CA" sz="7200" b="1" dirty="0" smtClean="0">
                <a:solidFill>
                  <a:srgbClr val="FFFF00"/>
                </a:solidFill>
                <a:latin typeface="Baskerville Old Face" pitchFamily="18" charset="0"/>
              </a:rPr>
              <a:t>, </a:t>
            </a:r>
            <a:r>
              <a:rPr lang="fr-CA" sz="7200" b="1" dirty="0" err="1" smtClean="0">
                <a:solidFill>
                  <a:srgbClr val="FFFF00"/>
                </a:solidFill>
                <a:latin typeface="Baskerville Old Face" pitchFamily="18" charset="0"/>
              </a:rPr>
              <a:t>-is</a:t>
            </a:r>
            <a:r>
              <a:rPr lang="fr-CA" sz="7200" b="1" dirty="0" smtClean="0">
                <a:solidFill>
                  <a:srgbClr val="FFFF00"/>
                </a:solidFill>
                <a:latin typeface="Baskerville Old Face" pitchFamily="18" charset="0"/>
              </a:rPr>
              <a:t>, </a:t>
            </a:r>
            <a:r>
              <a:rPr lang="fr-CA" sz="7200" b="1" dirty="0" err="1" smtClean="0">
                <a:solidFill>
                  <a:srgbClr val="FFFF00"/>
                </a:solidFill>
                <a:latin typeface="Baskerville Old Face" pitchFamily="18" charset="0"/>
              </a:rPr>
              <a:t>-it</a:t>
            </a:r>
            <a:r>
              <a:rPr lang="fr-CA" sz="7200" b="1" dirty="0" smtClean="0">
                <a:solidFill>
                  <a:srgbClr val="FFFF00"/>
                </a:solidFill>
                <a:latin typeface="Baskerville Old Face" pitchFamily="18" charset="0"/>
              </a:rPr>
              <a:t> </a:t>
            </a:r>
          </a:p>
          <a:p>
            <a:pPr marL="1143000" indent="-1143000" algn="ctr">
              <a:buNone/>
            </a:pPr>
            <a:r>
              <a:rPr lang="fr-CA" sz="7200" b="1" dirty="0" err="1" smtClean="0">
                <a:solidFill>
                  <a:srgbClr val="FFFF00"/>
                </a:solidFill>
                <a:latin typeface="Baskerville Old Face" pitchFamily="18" charset="0"/>
              </a:rPr>
              <a:t>-</a:t>
            </a:r>
            <a:r>
              <a:rPr lang="fr-CA" sz="7200" b="1" dirty="0" err="1" smtClean="0">
                <a:solidFill>
                  <a:srgbClr val="FFFF00"/>
                </a:solidFill>
                <a:latin typeface="Baskerville Old Face" pitchFamily="18" charset="0"/>
              </a:rPr>
              <a:t>u</a:t>
            </a:r>
            <a:r>
              <a:rPr lang="fr-CA" sz="7200" b="1" dirty="0" smtClean="0">
                <a:solidFill>
                  <a:srgbClr val="FFFF00"/>
                </a:solidFill>
                <a:latin typeface="Baskerville Old Face" pitchFamily="18" charset="0"/>
              </a:rPr>
              <a:t>, </a:t>
            </a:r>
            <a:r>
              <a:rPr lang="fr-CA" sz="7200" b="1" dirty="0" err="1" smtClean="0">
                <a:solidFill>
                  <a:srgbClr val="FFFF00"/>
                </a:solidFill>
                <a:latin typeface="Baskerville Old Face" pitchFamily="18" charset="0"/>
              </a:rPr>
              <a:t>-ert</a:t>
            </a:r>
            <a:endParaRPr lang="en-CA" sz="7200" b="1" dirty="0">
              <a:solidFill>
                <a:srgbClr val="FFFF00"/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28680" y="4286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ils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 ___________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6380" y="428612"/>
            <a:ext cx="2786082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marchent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28596" y="54292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ils ____________.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786182" y="542927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ont march</a:t>
            </a:r>
            <a:r>
              <a:rPr lang="fr-CA" sz="44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é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8" name="Picture 2" descr="8318963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571612"/>
            <a:ext cx="3433908" cy="4071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642910" y="5496733"/>
            <a:ext cx="857224" cy="90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0" y="428604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14446" y="428604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tu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_______ des photos</a:t>
            </a:r>
            <a:r>
              <a:rPr lang="fr-CA" sz="3600" noProof="0" dirty="0" smtClean="0">
                <a:latin typeface="Arial Rounded MT Bold" pitchFamily="34" charset="0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6182" y="785794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prends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tu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________ des photos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5984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as</a:t>
            </a:r>
            <a:r>
              <a:rPr lang="fr-CA" sz="3600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 pr</a:t>
            </a:r>
            <a:r>
              <a:rPr lang="fr-CA" sz="3600" b="1" u="sng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is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357158" y="100010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32669124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1500204"/>
            <a:ext cx="2268538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4282" y="357166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les </a:t>
            </a:r>
            <a:r>
              <a:rPr lang="fr-CA" sz="3200" dirty="0" err="1" smtClean="0">
                <a:latin typeface="Arial Rounded MT Bold" pitchFamily="34" charset="0"/>
                <a:ea typeface="+mj-ea"/>
                <a:cs typeface="+mj-cs"/>
              </a:rPr>
              <a:t>superhéros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_______ vite.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2066" y="642918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courent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ils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__________ vite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71736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ont cour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0" y="142852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courent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1698280"/>
            <a:ext cx="3357586" cy="3873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714356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je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_____________ le français</a:t>
            </a:r>
            <a:r>
              <a:rPr lang="fr-CA" sz="3600" noProof="0" dirty="0" smtClean="0">
                <a:latin typeface="Arial Rounded MT Bold" pitchFamily="34" charset="0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7554" y="1071554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comprends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j’ ___________ le français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357422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</a:t>
            </a:r>
            <a:r>
              <a:rPr lang="fr-CA" sz="3600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 compr</a:t>
            </a:r>
            <a:r>
              <a:rPr lang="fr-CA" sz="3600" b="1" u="sng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is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28572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2357430"/>
            <a:ext cx="1330331" cy="1330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3786190"/>
            <a:ext cx="103822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4282" y="642918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la maman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  une carte </a:t>
            </a:r>
          </a:p>
          <a:p>
            <a:pPr lvl="0">
              <a:spcBef>
                <a:spcPct val="0"/>
              </a:spcBef>
              <a:defRPr/>
            </a:pP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d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e sa fille.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20" y="714356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reçoit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la maman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 ________ une carte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de sa fille.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428992" y="5214950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reç</a:t>
            </a:r>
            <a:r>
              <a:rPr lang="fr-CA" sz="32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2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642910" y="28572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3255162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2285992"/>
            <a:ext cx="2469370" cy="3286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785802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0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0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4000" dirty="0" smtClean="0">
                <a:latin typeface="Arial Rounded MT Bold" pitchFamily="34" charset="0"/>
                <a:ea typeface="+mj-ea"/>
                <a:cs typeface="+mj-cs"/>
              </a:rPr>
              <a:t>les </a:t>
            </a:r>
            <a:r>
              <a:rPr lang="en-CA" sz="4000" dirty="0" err="1" smtClean="0">
                <a:latin typeface="Arial Rounded MT Bold" pitchFamily="34" charset="0"/>
                <a:ea typeface="+mj-ea"/>
                <a:cs typeface="+mj-cs"/>
              </a:rPr>
              <a:t>souris</a:t>
            </a:r>
            <a:r>
              <a:rPr lang="en-CA" sz="4000" noProof="0" dirty="0" smtClean="0">
                <a:latin typeface="Arial Rounded MT Bold" pitchFamily="34" charset="0"/>
                <a:ea typeface="+mj-ea"/>
                <a:cs typeface="+mj-cs"/>
              </a:rPr>
              <a:t> __________</a:t>
            </a:r>
            <a:r>
              <a:rPr lang="fr-CA" sz="4000" dirty="0" smtClean="0">
                <a:latin typeface="Arial Rounded MT Bold" pitchFamily="34" charset="0"/>
                <a:ea typeface="+mj-ea"/>
                <a:cs typeface="+mj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latin typeface="Arial Rounded MT Bold" pitchFamily="34" charset="0"/>
                <a:ea typeface="+mj-ea"/>
                <a:cs typeface="+mj-cs"/>
              </a:rPr>
              <a:t>du fromage.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9322" y="500042"/>
            <a:ext cx="2786082" cy="1143000"/>
          </a:xfrm>
        </p:spPr>
        <p:txBody>
          <a:bodyPr>
            <a:normAutofit/>
          </a:bodyPr>
          <a:lstStyle/>
          <a:p>
            <a:r>
              <a:rPr lang="fr-CA" sz="4000" dirty="0" smtClean="0">
                <a:solidFill>
                  <a:srgbClr val="99FF66"/>
                </a:solidFill>
                <a:latin typeface="Arial Rounded MT Bold" pitchFamily="34" charset="0"/>
              </a:rPr>
              <a:t>mangent </a:t>
            </a:r>
            <a:endParaRPr lang="en-CA" sz="40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429272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elles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____________ du fromage.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43174" y="542927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ont mangé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3" descr="3249123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143116"/>
            <a:ext cx="2184453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3249123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285983" y="2071678"/>
            <a:ext cx="2175409" cy="341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142844" y="4929198"/>
            <a:ext cx="857224" cy="90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142844" y="71414"/>
            <a:ext cx="78581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71570" y="571480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l’homme </a:t>
            </a:r>
            <a:r>
              <a:rPr lang="fr-CA" sz="4400" noProof="0" dirty="0" smtClean="0">
                <a:latin typeface="Arial Rounded MT Bold" pitchFamily="34" charset="0"/>
                <a:ea typeface="+mj-ea"/>
                <a:cs typeface="+mj-cs"/>
              </a:rPr>
              <a:t>____</a:t>
            </a:r>
            <a:r>
              <a:rPr lang="fr-CA" sz="4400" noProof="0" dirty="0" smtClean="0">
                <a:latin typeface="Arial Rounded MT Bold" pitchFamily="34" charset="0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7884" y="857232"/>
            <a:ext cx="3429024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rit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785918" y="5214950"/>
            <a:ext cx="907259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l’homme 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857752" y="5214958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r</a:t>
            </a:r>
            <a:r>
              <a:rPr lang="fr-CA" sz="44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714348" y="5286388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1071546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2500306"/>
            <a:ext cx="2774963" cy="229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928694" y="357166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le chien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_______ un bruit.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7686" y="642918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entend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__________ un bruit.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5984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entend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142844" y="857232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chien entend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1643050"/>
            <a:ext cx="371477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428604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on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__________ beaucoup</a:t>
            </a:r>
            <a:r>
              <a:rPr lang="fr-CA" sz="3600" noProof="0" dirty="0" smtClean="0">
                <a:latin typeface="Arial Rounded MT Bold" pitchFamily="34" charset="0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40" y="785802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applaudit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85884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on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 _____________ beaucoup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71802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applaud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357158" y="285752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3276290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1643050"/>
            <a:ext cx="4000520" cy="400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4282" y="642918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le génie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_______ et __________.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5220" y="928670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apparaît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57158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le génie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__________ et __________.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71802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appar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14282" y="485776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85744" y="42862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143636" y="928670"/>
            <a:ext cx="34290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dis</a:t>
            </a: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FF66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paraît</a:t>
            </a:r>
            <a:endParaRPr kumimoji="0" lang="en-CA" sz="3200" b="0" i="0" u="none" strike="noStrike" kern="1200" cap="none" spc="0" normalizeH="0" baseline="0" noProof="0" dirty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929322" y="5500710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dispar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452807" y="1812464"/>
            <a:ext cx="2190763" cy="3473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1" grpId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1543048"/>
          </a:xfrm>
        </p:spPr>
        <p:txBody>
          <a:bodyPr>
            <a:normAutofit lnSpcReduction="10000"/>
          </a:bodyPr>
          <a:lstStyle/>
          <a:p>
            <a:pPr marL="1143000" indent="-1143000" algn="ctr">
              <a:buNone/>
            </a:pPr>
            <a:r>
              <a:rPr lang="fr-CA" sz="4800" b="1" dirty="0" smtClean="0">
                <a:latin typeface="Baskerville Old Face" pitchFamily="18" charset="0"/>
              </a:rPr>
              <a:t>Quel verbe est-ce qu’on utilise pour former le passé?</a:t>
            </a:r>
            <a:endParaRPr lang="en-CA" sz="4800" b="1" dirty="0">
              <a:latin typeface="Baskerville Old Face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71472" y="2857496"/>
            <a:ext cx="9144000" cy="318612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CA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skerville Old Face" pitchFamily="18" charset="0"/>
                <a:ea typeface="+mn-ea"/>
                <a:cs typeface="+mn-cs"/>
              </a:rPr>
              <a:t>J’ __	 …			On  _ …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CA" sz="4800" b="1" dirty="0" smtClean="0">
                <a:solidFill>
                  <a:srgbClr val="FFFF00"/>
                </a:solidFill>
                <a:latin typeface="Baskerville Old Face" pitchFamily="18" charset="0"/>
              </a:rPr>
              <a:t>Tu  __	…		Tout le monde _ …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CA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Baskerville Old Face" pitchFamily="18" charset="0"/>
                <a:ea typeface="+mn-ea"/>
                <a:cs typeface="+mn-cs"/>
              </a:rPr>
              <a:t>Il  _	…			Ils  ___ …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CA" sz="4800" b="1" dirty="0" smtClean="0">
                <a:solidFill>
                  <a:srgbClr val="FFFF00"/>
                </a:solidFill>
                <a:latin typeface="Baskerville Old Face" pitchFamily="18" charset="0"/>
              </a:rPr>
              <a:t>Elle  _	...		Elles  ___ …</a:t>
            </a:r>
            <a:endParaRPr kumimoji="0" lang="en-CA" sz="4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Baskerville Old Face" pitchFamily="18" charset="0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69055" y="2786058"/>
            <a:ext cx="7168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dirty="0" smtClean="0">
                <a:solidFill>
                  <a:srgbClr val="99FF66"/>
                </a:solidFill>
                <a:latin typeface="Arial Rounded MT Bold" pitchFamily="34" charset="0"/>
              </a:rPr>
              <a:t>ai</a:t>
            </a:r>
            <a:endParaRPr lang="en-CA" sz="4800" dirty="0"/>
          </a:p>
        </p:txBody>
      </p:sp>
      <p:sp>
        <p:nvSpPr>
          <p:cNvPr id="6" name="Rectangle 5"/>
          <p:cNvSpPr/>
          <p:nvPr/>
        </p:nvSpPr>
        <p:spPr>
          <a:xfrm>
            <a:off x="1616723" y="3598135"/>
            <a:ext cx="8835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dirty="0" smtClean="0">
                <a:solidFill>
                  <a:srgbClr val="99FF66"/>
                </a:solidFill>
                <a:latin typeface="Arial Rounded MT Bold" pitchFamily="34" charset="0"/>
              </a:rPr>
              <a:t>as</a:t>
            </a:r>
            <a:endParaRPr lang="en-CA" sz="4800" dirty="0"/>
          </a:p>
        </p:txBody>
      </p:sp>
      <p:sp>
        <p:nvSpPr>
          <p:cNvPr id="7" name="Rectangle 6"/>
          <p:cNvSpPr/>
          <p:nvPr/>
        </p:nvSpPr>
        <p:spPr>
          <a:xfrm>
            <a:off x="1235767" y="4357694"/>
            <a:ext cx="5501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dirty="0" smtClean="0">
                <a:solidFill>
                  <a:srgbClr val="99FF66"/>
                </a:solidFill>
                <a:latin typeface="Arial Rounded MT Bold" pitchFamily="34" charset="0"/>
              </a:rPr>
              <a:t>a</a:t>
            </a:r>
            <a:endParaRPr lang="en-CA" sz="4800" dirty="0"/>
          </a:p>
        </p:txBody>
      </p:sp>
      <p:sp>
        <p:nvSpPr>
          <p:cNvPr id="8" name="Rectangle 7"/>
          <p:cNvSpPr/>
          <p:nvPr/>
        </p:nvSpPr>
        <p:spPr>
          <a:xfrm>
            <a:off x="1785918" y="5214950"/>
            <a:ext cx="5501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dirty="0" smtClean="0">
                <a:solidFill>
                  <a:srgbClr val="99FF66"/>
                </a:solidFill>
                <a:latin typeface="Arial Rounded MT Bold" pitchFamily="34" charset="0"/>
              </a:rPr>
              <a:t>a</a:t>
            </a:r>
            <a:endParaRPr lang="en-CA" sz="4800" dirty="0"/>
          </a:p>
        </p:txBody>
      </p:sp>
      <p:sp>
        <p:nvSpPr>
          <p:cNvPr id="9" name="Rectangle 8"/>
          <p:cNvSpPr/>
          <p:nvPr/>
        </p:nvSpPr>
        <p:spPr>
          <a:xfrm>
            <a:off x="5357818" y="2786058"/>
            <a:ext cx="5501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dirty="0" smtClean="0">
                <a:solidFill>
                  <a:srgbClr val="99FF66"/>
                </a:solidFill>
                <a:latin typeface="Arial Rounded MT Bold" pitchFamily="34" charset="0"/>
              </a:rPr>
              <a:t>a</a:t>
            </a:r>
            <a:endParaRPr lang="en-CA" sz="4800" dirty="0"/>
          </a:p>
        </p:txBody>
      </p:sp>
      <p:sp>
        <p:nvSpPr>
          <p:cNvPr id="10" name="Rectangle 9"/>
          <p:cNvSpPr/>
          <p:nvPr/>
        </p:nvSpPr>
        <p:spPr>
          <a:xfrm>
            <a:off x="8001024" y="3598135"/>
            <a:ext cx="5501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dirty="0" smtClean="0">
                <a:solidFill>
                  <a:srgbClr val="99FF66"/>
                </a:solidFill>
                <a:latin typeface="Arial Rounded MT Bold" pitchFamily="34" charset="0"/>
              </a:rPr>
              <a:t>a</a:t>
            </a:r>
            <a:endParaRPr lang="en-CA" sz="4800" dirty="0"/>
          </a:p>
        </p:txBody>
      </p:sp>
      <p:sp>
        <p:nvSpPr>
          <p:cNvPr id="11" name="Rectangle 10"/>
          <p:cNvSpPr/>
          <p:nvPr/>
        </p:nvSpPr>
        <p:spPr>
          <a:xfrm>
            <a:off x="5072066" y="4429132"/>
            <a:ext cx="11464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dirty="0" smtClean="0">
                <a:solidFill>
                  <a:srgbClr val="99FF66"/>
                </a:solidFill>
                <a:latin typeface="Arial Rounded MT Bold" pitchFamily="34" charset="0"/>
              </a:rPr>
              <a:t>ont</a:t>
            </a:r>
            <a:endParaRPr lang="en-CA" sz="4800" dirty="0"/>
          </a:p>
        </p:txBody>
      </p:sp>
      <p:sp>
        <p:nvSpPr>
          <p:cNvPr id="12" name="Rectangle 11"/>
          <p:cNvSpPr/>
          <p:nvPr/>
        </p:nvSpPr>
        <p:spPr>
          <a:xfrm>
            <a:off x="5643570" y="5214950"/>
            <a:ext cx="11464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4800" dirty="0" smtClean="0">
                <a:solidFill>
                  <a:srgbClr val="99FF66"/>
                </a:solidFill>
                <a:latin typeface="Arial Rounded MT Bold" pitchFamily="34" charset="0"/>
              </a:rPr>
              <a:t>ont</a:t>
            </a:r>
            <a:endParaRPr lang="en-CA" sz="4800" dirty="0"/>
          </a:p>
        </p:txBody>
      </p:sp>
      <p:sp>
        <p:nvSpPr>
          <p:cNvPr id="13" name="Rectangle 12"/>
          <p:cNvSpPr/>
          <p:nvPr/>
        </p:nvSpPr>
        <p:spPr>
          <a:xfrm>
            <a:off x="2714612" y="1857364"/>
            <a:ext cx="20441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5400" b="1" dirty="0" smtClean="0">
                <a:solidFill>
                  <a:srgbClr val="CC3300"/>
                </a:solidFill>
                <a:latin typeface="Baskerville Old Face" pitchFamily="18" charset="0"/>
              </a:rPr>
              <a:t>Verbe:</a:t>
            </a:r>
            <a:endParaRPr lang="en-CA" sz="5400" b="1" dirty="0">
              <a:solidFill>
                <a:srgbClr val="CC33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724400" y="1828800"/>
            <a:ext cx="15359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5400" b="1" dirty="0" smtClean="0">
                <a:solidFill>
                  <a:schemeClr val="bg1"/>
                </a:solidFill>
                <a:latin typeface="Baskerville Old Face" pitchFamily="18" charset="0"/>
              </a:rPr>
              <a:t>avoir</a:t>
            </a:r>
            <a:endParaRPr lang="en-CA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428604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tout le monde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 un robot</a:t>
            </a:r>
            <a:r>
              <a:rPr lang="fr-CA" sz="3200" noProof="0" dirty="0" smtClean="0">
                <a:latin typeface="Arial Rounded MT Bold" pitchFamily="34" charset="0"/>
              </a:rPr>
              <a:t>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24" y="714356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bâtit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85884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tout le monde  ________ un robot</a:t>
            </a:r>
            <a:r>
              <a:rPr kumimoji="0" lang="fr-CA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686" y="5500710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bât</a:t>
            </a:r>
            <a:r>
              <a:rPr lang="fr-CA" sz="32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32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357158" y="285752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http://obergenterprises.net/legoroboticsclass/lego-robotics.com/images/kids%20with%20robot%20red%20ball.jpg"/>
          <p:cNvPicPr>
            <a:picLocks noChangeAspect="1" noChangeArrowheads="1"/>
          </p:cNvPicPr>
          <p:nvPr/>
        </p:nvPicPr>
        <p:blipFill>
          <a:blip r:embed="rId4" cstate="print"/>
          <a:srcRect r="2174" b="205"/>
          <a:stretch>
            <a:fillRect/>
          </a:stretch>
        </p:blipFill>
        <p:spPr bwMode="auto">
          <a:xfrm>
            <a:off x="2928926" y="1714488"/>
            <a:ext cx="3214710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142976" y="-142900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0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000" noProof="0" dirty="0" smtClean="0">
                <a:latin typeface="Arial Rounded MT Bold" pitchFamily="34" charset="0"/>
                <a:ea typeface="+mj-ea"/>
                <a:cs typeface="+mj-cs"/>
              </a:rPr>
              <a:t>, les </a:t>
            </a:r>
            <a:r>
              <a:rPr lang="en-CA" sz="4000" noProof="0" dirty="0" err="1" smtClean="0">
                <a:latin typeface="Arial Rounded MT Bold" pitchFamily="34" charset="0"/>
                <a:ea typeface="+mj-ea"/>
                <a:cs typeface="+mj-cs"/>
              </a:rPr>
              <a:t>filles</a:t>
            </a:r>
            <a:r>
              <a:rPr lang="en-CA" sz="4000" noProof="0" dirty="0" smtClean="0">
                <a:latin typeface="Arial Rounded MT Bold" pitchFamily="34" charset="0"/>
                <a:ea typeface="+mj-ea"/>
                <a:cs typeface="+mj-cs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000" noProof="0" dirty="0" smtClean="0">
                <a:latin typeface="Arial Rounded MT Bold" pitchFamily="34" charset="0"/>
                <a:ea typeface="+mj-ea"/>
                <a:cs typeface="+mj-cs"/>
              </a:rPr>
              <a:t>____________ </a:t>
            </a:r>
            <a:r>
              <a:rPr lang="en-CA" sz="4000" dirty="0" smtClean="0">
                <a:latin typeface="Arial Rounded MT Bold" pitchFamily="34" charset="0"/>
                <a:ea typeface="+mj-ea"/>
                <a:cs typeface="+mj-cs"/>
              </a:rPr>
              <a:t>d</a:t>
            </a:r>
            <a:r>
              <a:rPr lang="en-CA" sz="4000" noProof="0" dirty="0" err="1" smtClean="0">
                <a:latin typeface="Arial Rounded MT Bold" pitchFamily="34" charset="0"/>
                <a:ea typeface="+mj-ea"/>
                <a:cs typeface="+mj-cs"/>
              </a:rPr>
              <a:t>es</a:t>
            </a:r>
            <a:r>
              <a:rPr lang="en-CA" sz="4000" noProof="0" dirty="0" smtClean="0">
                <a:latin typeface="Arial Rounded MT Bold" pitchFamily="34" charset="0"/>
                <a:ea typeface="+mj-ea"/>
                <a:cs typeface="+mj-cs"/>
              </a:rPr>
              <a:t> bonbons</a:t>
            </a:r>
            <a:r>
              <a:rPr kumimoji="0" lang="fr-C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500042"/>
            <a:ext cx="3429024" cy="1143000"/>
          </a:xfrm>
        </p:spPr>
        <p:txBody>
          <a:bodyPr>
            <a:normAutofit/>
          </a:bodyPr>
          <a:lstStyle/>
          <a:p>
            <a:r>
              <a:rPr lang="fr-CA" sz="4000" dirty="0" smtClean="0">
                <a:solidFill>
                  <a:srgbClr val="99FF66"/>
                </a:solidFill>
                <a:latin typeface="Arial Rounded MT Bold" pitchFamily="34" charset="0"/>
              </a:rPr>
              <a:t>choisissent</a:t>
            </a:r>
            <a:endParaRPr lang="en-CA" sz="40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928662" y="5357826"/>
            <a:ext cx="8715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elles ___________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d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es bonbons.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928926" y="5357826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ont chois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8" name="Content Placeholder 3" descr="picture%20023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1500174"/>
            <a:ext cx="3214710" cy="3600455"/>
          </a:xfrm>
          <a:prstGeom prst="rect">
            <a:avLst/>
          </a:prstGeom>
          <a:ln w="50800">
            <a:noFill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142844" y="521495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214282" y="42860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71570" y="285728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on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 la lune dans le ciel</a:t>
            </a:r>
            <a:r>
              <a:rPr lang="fr-CA" sz="3200" noProof="0" dirty="0" smtClean="0">
                <a:latin typeface="Arial Rounded MT Bold" pitchFamily="34" charset="0"/>
              </a:rPr>
              <a:t>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1802" y="642926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voit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on ____ la lune dans le ciel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928794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v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500066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http://upload.wikimedia.org/wikipedia/commons/5/52/Vancouver_full_mo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1571612"/>
            <a:ext cx="2998594" cy="4000528"/>
          </a:xfrm>
          <a:prstGeom prst="rect">
            <a:avLst/>
          </a:prstGeom>
          <a:noFill/>
        </p:spPr>
      </p:pic>
      <p:pic>
        <p:nvPicPr>
          <p:cNvPr id="44035" name="Picture 3" descr="hm00375_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844512"/>
            <a:ext cx="357190" cy="22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hm00375_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786314" y="857232"/>
            <a:ext cx="357190" cy="22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85852" y="357166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le bébé canard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________ </a:t>
            </a:r>
          </a:p>
          <a:p>
            <a:pPr lvl="0">
              <a:spcBef>
                <a:spcPct val="0"/>
              </a:spcBef>
              <a:defRPr/>
            </a:pP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sa maman</a:t>
            </a:r>
            <a:r>
              <a:rPr lang="fr-CA" sz="3600" noProof="0" dirty="0" smtClean="0">
                <a:latin typeface="Arial Rounded MT Bold" pitchFamily="34" charset="0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264" y="428604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suit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il a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______ sa maman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14546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suiv</a:t>
            </a:r>
            <a:r>
              <a:rPr lang="fr-CA" sz="3600" b="1" u="sng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85744" y="714380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http://www.northrup.org/Photos/ducks/low/mother%20duck%20and%20baby%20(6).jpg"/>
          <p:cNvPicPr>
            <a:picLocks noChangeAspect="1" noChangeArrowheads="1"/>
          </p:cNvPicPr>
          <p:nvPr/>
        </p:nvPicPr>
        <p:blipFill>
          <a:blip r:embed="rId4" cstate="print"/>
          <a:srcRect r="1249" b="9999"/>
          <a:stretch>
            <a:fillRect/>
          </a:stretch>
        </p:blipFill>
        <p:spPr bwMode="auto">
          <a:xfrm>
            <a:off x="1714480" y="2201893"/>
            <a:ext cx="5429289" cy="3298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4314" y="500050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tout le </a:t>
            </a: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monde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  ________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0826" y="500050"/>
            <a:ext cx="2786082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chante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42910" y="5429264"/>
            <a:ext cx="86581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tout le monde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____________.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500694" y="5429264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chant</a:t>
            </a:r>
            <a:r>
              <a:rPr lang="fr-CA" sz="44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é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9" name="Picture 3" descr="3262190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962150"/>
            <a:ext cx="3615184" cy="318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71438" y="5595987"/>
            <a:ext cx="857224" cy="90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0" y="50004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1406" y="571480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4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400" noProof="0" dirty="0" smtClean="0">
                <a:latin typeface="Arial Rounded MT Bold" pitchFamily="34" charset="0"/>
                <a:ea typeface="+mj-ea"/>
                <a:cs typeface="+mj-cs"/>
              </a:rPr>
              <a:t>elles ____________ leurs autos</a:t>
            </a:r>
            <a:r>
              <a:rPr lang="fr-CA" sz="3400" noProof="0" dirty="0" smtClean="0">
                <a:latin typeface="Arial Rounded MT Bold" pitchFamily="34" charset="0"/>
              </a:rPr>
              <a:t>.</a:t>
            </a:r>
            <a:endParaRPr kumimoji="0" lang="en-CA" sz="3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0430" y="857232"/>
            <a:ext cx="3429024" cy="1143000"/>
          </a:xfrm>
        </p:spPr>
        <p:txBody>
          <a:bodyPr>
            <a:normAutofit/>
          </a:bodyPr>
          <a:lstStyle/>
          <a:p>
            <a:r>
              <a:rPr lang="fr-CA" sz="3400" dirty="0" smtClean="0">
                <a:solidFill>
                  <a:srgbClr val="99FF66"/>
                </a:solidFill>
                <a:latin typeface="Arial Rounded MT Bold" pitchFamily="34" charset="0"/>
              </a:rPr>
              <a:t>conduisent</a:t>
            </a:r>
            <a:endParaRPr lang="en-CA" sz="34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28628" y="5357826"/>
            <a:ext cx="907259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elles 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_____________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leurs autos.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71736" y="5357834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ont condu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it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545152" y="485776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42860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3214686"/>
            <a:ext cx="2499852" cy="1077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544" y="3214686"/>
            <a:ext cx="2499852" cy="1077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1071546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l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’étudiant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 ses devoirs.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372" y="1357298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fait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______ ses devoirs.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857356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fait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85720" y="857232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2" descr="j0283679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2892063"/>
            <a:ext cx="1714512" cy="1751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2844" y="714356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les étudiants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_____________ </a:t>
            </a:r>
          </a:p>
          <a:p>
            <a:pPr lvl="0">
              <a:spcBef>
                <a:spcPct val="0"/>
              </a:spcBef>
              <a:defRPr/>
            </a:pP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le français</a:t>
            </a:r>
            <a:r>
              <a:rPr lang="fr-CA" sz="3600" noProof="0" dirty="0" smtClean="0">
                <a:latin typeface="Arial Rounded MT Bold" pitchFamily="34" charset="0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6446" y="785802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apprennent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ils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___________ le français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43174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o</a:t>
            </a:r>
            <a:r>
              <a:rPr lang="fr-CA" sz="3600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nt appr</a:t>
            </a:r>
            <a:r>
              <a:rPr lang="fr-CA" sz="3600" b="1" u="sng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is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28572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10"/>
          <p:cNvGrpSpPr/>
          <p:nvPr/>
        </p:nvGrpSpPr>
        <p:grpSpPr>
          <a:xfrm>
            <a:off x="2643174" y="1928802"/>
            <a:ext cx="3706812" cy="3500462"/>
            <a:chOff x="2794000" y="1857375"/>
            <a:chExt cx="3849688" cy="3500438"/>
          </a:xfrm>
        </p:grpSpPr>
        <p:sp>
          <p:nvSpPr>
            <p:cNvPr id="13" name="AutoShape 5"/>
            <p:cNvSpPr>
              <a:spLocks noChangeAspect="1" noChangeArrowheads="1" noTextEdit="1"/>
            </p:cNvSpPr>
            <p:nvPr/>
          </p:nvSpPr>
          <p:spPr bwMode="auto">
            <a:xfrm>
              <a:off x="2794000" y="1857375"/>
              <a:ext cx="3849688" cy="35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3084513" y="2328863"/>
              <a:ext cx="3371850" cy="2832100"/>
            </a:xfrm>
            <a:custGeom>
              <a:avLst/>
              <a:gdLst/>
              <a:ahLst/>
              <a:cxnLst>
                <a:cxn ang="0">
                  <a:pos x="2124" y="409"/>
                </a:cxn>
                <a:cxn ang="0">
                  <a:pos x="2121" y="452"/>
                </a:cxn>
                <a:cxn ang="0">
                  <a:pos x="2111" y="569"/>
                </a:cxn>
                <a:cxn ang="0">
                  <a:pos x="2097" y="741"/>
                </a:cxn>
                <a:cxn ang="0">
                  <a:pos x="2079" y="950"/>
                </a:cxn>
                <a:cxn ang="0">
                  <a:pos x="2058" y="1176"/>
                </a:cxn>
                <a:cxn ang="0">
                  <a:pos x="2035" y="1404"/>
                </a:cxn>
                <a:cxn ang="0">
                  <a:pos x="2009" y="1612"/>
                </a:cxn>
                <a:cxn ang="0">
                  <a:pos x="1984" y="1784"/>
                </a:cxn>
                <a:cxn ang="0">
                  <a:pos x="205" y="1711"/>
                </a:cxn>
                <a:cxn ang="0">
                  <a:pos x="0" y="0"/>
                </a:cxn>
                <a:cxn ang="0">
                  <a:pos x="2124" y="409"/>
                </a:cxn>
              </a:cxnLst>
              <a:rect l="0" t="0" r="r" b="b"/>
              <a:pathLst>
                <a:path w="2124" h="1784">
                  <a:moveTo>
                    <a:pt x="2124" y="409"/>
                  </a:moveTo>
                  <a:lnTo>
                    <a:pt x="2121" y="452"/>
                  </a:lnTo>
                  <a:lnTo>
                    <a:pt x="2111" y="569"/>
                  </a:lnTo>
                  <a:lnTo>
                    <a:pt x="2097" y="741"/>
                  </a:lnTo>
                  <a:lnTo>
                    <a:pt x="2079" y="950"/>
                  </a:lnTo>
                  <a:lnTo>
                    <a:pt x="2058" y="1176"/>
                  </a:lnTo>
                  <a:lnTo>
                    <a:pt x="2035" y="1404"/>
                  </a:lnTo>
                  <a:lnTo>
                    <a:pt x="2009" y="1612"/>
                  </a:lnTo>
                  <a:lnTo>
                    <a:pt x="1984" y="1784"/>
                  </a:lnTo>
                  <a:lnTo>
                    <a:pt x="205" y="1711"/>
                  </a:lnTo>
                  <a:lnTo>
                    <a:pt x="0" y="0"/>
                  </a:lnTo>
                  <a:lnTo>
                    <a:pt x="2124" y="409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3262313" y="2695575"/>
              <a:ext cx="3032125" cy="2051050"/>
            </a:xfrm>
            <a:custGeom>
              <a:avLst/>
              <a:gdLst/>
              <a:ahLst/>
              <a:cxnLst>
                <a:cxn ang="0">
                  <a:pos x="1910" y="339"/>
                </a:cxn>
                <a:cxn ang="0">
                  <a:pos x="1907" y="370"/>
                </a:cxn>
                <a:cxn ang="0">
                  <a:pos x="1899" y="450"/>
                </a:cxn>
                <a:cxn ang="0">
                  <a:pos x="1887" y="570"/>
                </a:cxn>
                <a:cxn ang="0">
                  <a:pos x="1872" y="714"/>
                </a:cxn>
                <a:cxn ang="0">
                  <a:pos x="1853" y="871"/>
                </a:cxn>
                <a:cxn ang="0">
                  <a:pos x="1833" y="1029"/>
                </a:cxn>
                <a:cxn ang="0">
                  <a:pos x="1812" y="1173"/>
                </a:cxn>
                <a:cxn ang="0">
                  <a:pos x="1791" y="1292"/>
                </a:cxn>
                <a:cxn ang="0">
                  <a:pos x="194" y="1220"/>
                </a:cxn>
                <a:cxn ang="0">
                  <a:pos x="0" y="0"/>
                </a:cxn>
                <a:cxn ang="0">
                  <a:pos x="1910" y="339"/>
                </a:cxn>
              </a:cxnLst>
              <a:rect l="0" t="0" r="r" b="b"/>
              <a:pathLst>
                <a:path w="1910" h="1292">
                  <a:moveTo>
                    <a:pt x="1910" y="339"/>
                  </a:moveTo>
                  <a:lnTo>
                    <a:pt x="1907" y="370"/>
                  </a:lnTo>
                  <a:lnTo>
                    <a:pt x="1899" y="450"/>
                  </a:lnTo>
                  <a:lnTo>
                    <a:pt x="1887" y="570"/>
                  </a:lnTo>
                  <a:lnTo>
                    <a:pt x="1872" y="714"/>
                  </a:lnTo>
                  <a:lnTo>
                    <a:pt x="1853" y="871"/>
                  </a:lnTo>
                  <a:lnTo>
                    <a:pt x="1833" y="1029"/>
                  </a:lnTo>
                  <a:lnTo>
                    <a:pt x="1812" y="1173"/>
                  </a:lnTo>
                  <a:lnTo>
                    <a:pt x="1791" y="1292"/>
                  </a:lnTo>
                  <a:lnTo>
                    <a:pt x="194" y="1220"/>
                  </a:lnTo>
                  <a:lnTo>
                    <a:pt x="0" y="0"/>
                  </a:lnTo>
                  <a:lnTo>
                    <a:pt x="1910" y="339"/>
                  </a:lnTo>
                  <a:close/>
                </a:path>
              </a:pathLst>
            </a:custGeom>
            <a:solidFill>
              <a:srgbClr val="9BBA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3651250" y="2974975"/>
              <a:ext cx="422275" cy="717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26"/>
                </a:cxn>
                <a:cxn ang="0">
                  <a:pos x="260" y="452"/>
                </a:cxn>
                <a:cxn ang="0">
                  <a:pos x="266" y="45"/>
                </a:cxn>
                <a:cxn ang="0">
                  <a:pos x="0" y="0"/>
                </a:cxn>
              </a:cxnLst>
              <a:rect l="0" t="0" r="r" b="b"/>
              <a:pathLst>
                <a:path w="266" h="452">
                  <a:moveTo>
                    <a:pt x="0" y="0"/>
                  </a:moveTo>
                  <a:lnTo>
                    <a:pt x="10" y="426"/>
                  </a:lnTo>
                  <a:lnTo>
                    <a:pt x="260" y="452"/>
                  </a:lnTo>
                  <a:lnTo>
                    <a:pt x="26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5511800" y="3276600"/>
              <a:ext cx="425450" cy="717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427"/>
                </a:cxn>
                <a:cxn ang="0">
                  <a:pos x="261" y="452"/>
                </a:cxn>
                <a:cxn ang="0">
                  <a:pos x="268" y="45"/>
                </a:cxn>
                <a:cxn ang="0">
                  <a:pos x="0" y="0"/>
                </a:cxn>
              </a:cxnLst>
              <a:rect l="0" t="0" r="r" b="b"/>
              <a:pathLst>
                <a:path w="268" h="452">
                  <a:moveTo>
                    <a:pt x="0" y="0"/>
                  </a:moveTo>
                  <a:lnTo>
                    <a:pt x="11" y="427"/>
                  </a:lnTo>
                  <a:lnTo>
                    <a:pt x="261" y="452"/>
                  </a:lnTo>
                  <a:lnTo>
                    <a:pt x="2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4281488" y="3054350"/>
              <a:ext cx="423863" cy="10826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656"/>
                </a:cxn>
                <a:cxn ang="0">
                  <a:pos x="261" y="682"/>
                </a:cxn>
                <a:cxn ang="0">
                  <a:pos x="267" y="44"/>
                </a:cxn>
                <a:cxn ang="0">
                  <a:pos x="0" y="0"/>
                </a:cxn>
              </a:cxnLst>
              <a:rect l="0" t="0" r="r" b="b"/>
              <a:pathLst>
                <a:path w="267" h="682">
                  <a:moveTo>
                    <a:pt x="0" y="0"/>
                  </a:moveTo>
                  <a:lnTo>
                    <a:pt x="12" y="656"/>
                  </a:lnTo>
                  <a:lnTo>
                    <a:pt x="261" y="682"/>
                  </a:lnTo>
                  <a:lnTo>
                    <a:pt x="267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3779838" y="4305300"/>
              <a:ext cx="598488" cy="2270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135"/>
                </a:cxn>
                <a:cxn ang="0">
                  <a:pos x="368" y="143"/>
                </a:cxn>
                <a:cxn ang="0">
                  <a:pos x="377" y="15"/>
                </a:cxn>
                <a:cxn ang="0">
                  <a:pos x="0" y="0"/>
                </a:cxn>
              </a:cxnLst>
              <a:rect l="0" t="0" r="r" b="b"/>
              <a:pathLst>
                <a:path w="377" h="143">
                  <a:moveTo>
                    <a:pt x="0" y="0"/>
                  </a:moveTo>
                  <a:lnTo>
                    <a:pt x="15" y="135"/>
                  </a:lnTo>
                  <a:lnTo>
                    <a:pt x="368" y="143"/>
                  </a:lnTo>
                  <a:lnTo>
                    <a:pt x="377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5132388" y="3219450"/>
              <a:ext cx="161925" cy="314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88"/>
                </a:cxn>
                <a:cxn ang="0">
                  <a:pos x="100" y="198"/>
                </a:cxn>
                <a:cxn ang="0">
                  <a:pos x="102" y="20"/>
                </a:cxn>
                <a:cxn ang="0">
                  <a:pos x="0" y="0"/>
                </a:cxn>
              </a:cxnLst>
              <a:rect l="0" t="0" r="r" b="b"/>
              <a:pathLst>
                <a:path w="102" h="198">
                  <a:moveTo>
                    <a:pt x="0" y="0"/>
                  </a:moveTo>
                  <a:lnTo>
                    <a:pt x="3" y="188"/>
                  </a:lnTo>
                  <a:lnTo>
                    <a:pt x="100" y="198"/>
                  </a:lnTo>
                  <a:lnTo>
                    <a:pt x="102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4899025" y="3175000"/>
              <a:ext cx="161925" cy="3159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88"/>
                </a:cxn>
                <a:cxn ang="0">
                  <a:pos x="100" y="199"/>
                </a:cxn>
                <a:cxn ang="0">
                  <a:pos x="102" y="21"/>
                </a:cxn>
                <a:cxn ang="0">
                  <a:pos x="0" y="0"/>
                </a:cxn>
              </a:cxnLst>
              <a:rect l="0" t="0" r="r" b="b"/>
              <a:pathLst>
                <a:path w="102" h="199">
                  <a:moveTo>
                    <a:pt x="0" y="0"/>
                  </a:moveTo>
                  <a:lnTo>
                    <a:pt x="3" y="188"/>
                  </a:lnTo>
                  <a:lnTo>
                    <a:pt x="100" y="199"/>
                  </a:lnTo>
                  <a:lnTo>
                    <a:pt x="102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5140325" y="3594100"/>
              <a:ext cx="161925" cy="3159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88"/>
                </a:cxn>
                <a:cxn ang="0">
                  <a:pos x="100" y="199"/>
                </a:cxn>
                <a:cxn ang="0">
                  <a:pos x="102" y="19"/>
                </a:cxn>
                <a:cxn ang="0">
                  <a:pos x="0" y="0"/>
                </a:cxn>
              </a:cxnLst>
              <a:rect l="0" t="0" r="r" b="b"/>
              <a:pathLst>
                <a:path w="102" h="199">
                  <a:moveTo>
                    <a:pt x="0" y="0"/>
                  </a:moveTo>
                  <a:lnTo>
                    <a:pt x="4" y="188"/>
                  </a:lnTo>
                  <a:lnTo>
                    <a:pt x="100" y="199"/>
                  </a:lnTo>
                  <a:lnTo>
                    <a:pt x="102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4905375" y="3549650"/>
              <a:ext cx="163513" cy="3159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87"/>
                </a:cxn>
                <a:cxn ang="0">
                  <a:pos x="100" y="199"/>
                </a:cxn>
                <a:cxn ang="0">
                  <a:pos x="103" y="20"/>
                </a:cxn>
                <a:cxn ang="0">
                  <a:pos x="0" y="0"/>
                </a:cxn>
              </a:cxnLst>
              <a:rect l="0" t="0" r="r" b="b"/>
              <a:pathLst>
                <a:path w="103" h="199">
                  <a:moveTo>
                    <a:pt x="0" y="0"/>
                  </a:moveTo>
                  <a:lnTo>
                    <a:pt x="5" y="187"/>
                  </a:lnTo>
                  <a:lnTo>
                    <a:pt x="100" y="199"/>
                  </a:lnTo>
                  <a:lnTo>
                    <a:pt x="103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3232150" y="2847975"/>
              <a:ext cx="111125" cy="274638"/>
            </a:xfrm>
            <a:custGeom>
              <a:avLst/>
              <a:gdLst/>
              <a:ahLst/>
              <a:cxnLst>
                <a:cxn ang="0">
                  <a:pos x="54" y="90"/>
                </a:cxn>
                <a:cxn ang="0">
                  <a:pos x="54" y="75"/>
                </a:cxn>
                <a:cxn ang="0">
                  <a:pos x="55" y="59"/>
                </a:cxn>
                <a:cxn ang="0">
                  <a:pos x="59" y="44"/>
                </a:cxn>
                <a:cxn ang="0">
                  <a:pos x="63" y="27"/>
                </a:cxn>
                <a:cxn ang="0">
                  <a:pos x="59" y="24"/>
                </a:cxn>
                <a:cxn ang="0">
                  <a:pos x="53" y="22"/>
                </a:cxn>
                <a:cxn ang="0">
                  <a:pos x="49" y="18"/>
                </a:cxn>
                <a:cxn ang="0">
                  <a:pos x="45" y="14"/>
                </a:cxn>
                <a:cxn ang="0">
                  <a:pos x="40" y="11"/>
                </a:cxn>
                <a:cxn ang="0">
                  <a:pos x="35" y="7"/>
                </a:cxn>
                <a:cxn ang="0">
                  <a:pos x="30" y="4"/>
                </a:cxn>
                <a:cxn ang="0">
                  <a:pos x="26" y="0"/>
                </a:cxn>
                <a:cxn ang="0">
                  <a:pos x="22" y="18"/>
                </a:cxn>
                <a:cxn ang="0">
                  <a:pos x="19" y="40"/>
                </a:cxn>
                <a:cxn ang="0">
                  <a:pos x="14" y="65"/>
                </a:cxn>
                <a:cxn ang="0">
                  <a:pos x="9" y="92"/>
                </a:cxn>
                <a:cxn ang="0">
                  <a:pos x="7" y="105"/>
                </a:cxn>
                <a:cxn ang="0">
                  <a:pos x="4" y="121"/>
                </a:cxn>
                <a:cxn ang="0">
                  <a:pos x="2" y="138"/>
                </a:cxn>
                <a:cxn ang="0">
                  <a:pos x="0" y="153"/>
                </a:cxn>
                <a:cxn ang="0">
                  <a:pos x="1" y="154"/>
                </a:cxn>
                <a:cxn ang="0">
                  <a:pos x="6" y="159"/>
                </a:cxn>
                <a:cxn ang="0">
                  <a:pos x="12" y="164"/>
                </a:cxn>
                <a:cxn ang="0">
                  <a:pos x="20" y="168"/>
                </a:cxn>
                <a:cxn ang="0">
                  <a:pos x="30" y="172"/>
                </a:cxn>
                <a:cxn ang="0">
                  <a:pos x="42" y="173"/>
                </a:cxn>
                <a:cxn ang="0">
                  <a:pos x="56" y="171"/>
                </a:cxn>
                <a:cxn ang="0">
                  <a:pos x="70" y="162"/>
                </a:cxn>
                <a:cxn ang="0">
                  <a:pos x="54" y="90"/>
                </a:cxn>
              </a:cxnLst>
              <a:rect l="0" t="0" r="r" b="b"/>
              <a:pathLst>
                <a:path w="70" h="173">
                  <a:moveTo>
                    <a:pt x="54" y="90"/>
                  </a:moveTo>
                  <a:lnTo>
                    <a:pt x="54" y="75"/>
                  </a:lnTo>
                  <a:lnTo>
                    <a:pt x="55" y="59"/>
                  </a:lnTo>
                  <a:lnTo>
                    <a:pt x="59" y="44"/>
                  </a:lnTo>
                  <a:lnTo>
                    <a:pt x="63" y="27"/>
                  </a:lnTo>
                  <a:lnTo>
                    <a:pt x="59" y="24"/>
                  </a:lnTo>
                  <a:lnTo>
                    <a:pt x="53" y="22"/>
                  </a:lnTo>
                  <a:lnTo>
                    <a:pt x="49" y="18"/>
                  </a:lnTo>
                  <a:lnTo>
                    <a:pt x="45" y="14"/>
                  </a:lnTo>
                  <a:lnTo>
                    <a:pt x="40" y="11"/>
                  </a:lnTo>
                  <a:lnTo>
                    <a:pt x="35" y="7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18"/>
                  </a:lnTo>
                  <a:lnTo>
                    <a:pt x="19" y="40"/>
                  </a:lnTo>
                  <a:lnTo>
                    <a:pt x="14" y="65"/>
                  </a:lnTo>
                  <a:lnTo>
                    <a:pt x="9" y="92"/>
                  </a:lnTo>
                  <a:lnTo>
                    <a:pt x="7" y="105"/>
                  </a:lnTo>
                  <a:lnTo>
                    <a:pt x="4" y="121"/>
                  </a:lnTo>
                  <a:lnTo>
                    <a:pt x="2" y="138"/>
                  </a:lnTo>
                  <a:lnTo>
                    <a:pt x="0" y="153"/>
                  </a:lnTo>
                  <a:lnTo>
                    <a:pt x="1" y="154"/>
                  </a:lnTo>
                  <a:lnTo>
                    <a:pt x="6" y="159"/>
                  </a:lnTo>
                  <a:lnTo>
                    <a:pt x="12" y="164"/>
                  </a:lnTo>
                  <a:lnTo>
                    <a:pt x="20" y="168"/>
                  </a:lnTo>
                  <a:lnTo>
                    <a:pt x="30" y="172"/>
                  </a:lnTo>
                  <a:lnTo>
                    <a:pt x="42" y="173"/>
                  </a:lnTo>
                  <a:lnTo>
                    <a:pt x="56" y="171"/>
                  </a:lnTo>
                  <a:lnTo>
                    <a:pt x="70" y="162"/>
                  </a:lnTo>
                  <a:lnTo>
                    <a:pt x="54" y="90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3232150" y="2990850"/>
              <a:ext cx="111125" cy="131763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48" y="0"/>
                </a:cxn>
                <a:cxn ang="0">
                  <a:pos x="42" y="1"/>
                </a:cxn>
                <a:cxn ang="0">
                  <a:pos x="37" y="1"/>
                </a:cxn>
                <a:cxn ang="0">
                  <a:pos x="32" y="1"/>
                </a:cxn>
                <a:cxn ang="0">
                  <a:pos x="26" y="1"/>
                </a:cxn>
                <a:cxn ang="0">
                  <a:pos x="21" y="1"/>
                </a:cxn>
                <a:cxn ang="0">
                  <a:pos x="15" y="2"/>
                </a:cxn>
                <a:cxn ang="0">
                  <a:pos x="9" y="2"/>
                </a:cxn>
                <a:cxn ang="0">
                  <a:pos x="7" y="15"/>
                </a:cxn>
                <a:cxn ang="0">
                  <a:pos x="4" y="31"/>
                </a:cxn>
                <a:cxn ang="0">
                  <a:pos x="2" y="48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6" y="69"/>
                </a:cxn>
                <a:cxn ang="0">
                  <a:pos x="12" y="74"/>
                </a:cxn>
                <a:cxn ang="0">
                  <a:pos x="20" y="78"/>
                </a:cxn>
                <a:cxn ang="0">
                  <a:pos x="30" y="82"/>
                </a:cxn>
                <a:cxn ang="0">
                  <a:pos x="42" y="83"/>
                </a:cxn>
                <a:cxn ang="0">
                  <a:pos x="56" y="81"/>
                </a:cxn>
                <a:cxn ang="0">
                  <a:pos x="70" y="72"/>
                </a:cxn>
                <a:cxn ang="0">
                  <a:pos x="54" y="0"/>
                </a:cxn>
              </a:cxnLst>
              <a:rect l="0" t="0" r="r" b="b"/>
              <a:pathLst>
                <a:path w="70" h="83">
                  <a:moveTo>
                    <a:pt x="54" y="0"/>
                  </a:moveTo>
                  <a:lnTo>
                    <a:pt x="48" y="0"/>
                  </a:lnTo>
                  <a:lnTo>
                    <a:pt x="42" y="1"/>
                  </a:lnTo>
                  <a:lnTo>
                    <a:pt x="37" y="1"/>
                  </a:lnTo>
                  <a:lnTo>
                    <a:pt x="32" y="1"/>
                  </a:lnTo>
                  <a:lnTo>
                    <a:pt x="26" y="1"/>
                  </a:lnTo>
                  <a:lnTo>
                    <a:pt x="21" y="1"/>
                  </a:lnTo>
                  <a:lnTo>
                    <a:pt x="15" y="2"/>
                  </a:lnTo>
                  <a:lnTo>
                    <a:pt x="9" y="2"/>
                  </a:lnTo>
                  <a:lnTo>
                    <a:pt x="7" y="15"/>
                  </a:lnTo>
                  <a:lnTo>
                    <a:pt x="4" y="31"/>
                  </a:lnTo>
                  <a:lnTo>
                    <a:pt x="2" y="48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6" y="69"/>
                  </a:lnTo>
                  <a:lnTo>
                    <a:pt x="12" y="74"/>
                  </a:lnTo>
                  <a:lnTo>
                    <a:pt x="20" y="78"/>
                  </a:lnTo>
                  <a:lnTo>
                    <a:pt x="30" y="82"/>
                  </a:lnTo>
                  <a:lnTo>
                    <a:pt x="42" y="83"/>
                  </a:lnTo>
                  <a:lnTo>
                    <a:pt x="56" y="81"/>
                  </a:lnTo>
                  <a:lnTo>
                    <a:pt x="70" y="7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3246438" y="2847975"/>
              <a:ext cx="85725" cy="14605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21" y="4"/>
                </a:cxn>
                <a:cxn ang="0">
                  <a:pos x="26" y="7"/>
                </a:cxn>
                <a:cxn ang="0">
                  <a:pos x="31" y="11"/>
                </a:cxn>
                <a:cxn ang="0">
                  <a:pos x="36" y="14"/>
                </a:cxn>
                <a:cxn ang="0">
                  <a:pos x="40" y="18"/>
                </a:cxn>
                <a:cxn ang="0">
                  <a:pos x="44" y="22"/>
                </a:cxn>
                <a:cxn ang="0">
                  <a:pos x="50" y="24"/>
                </a:cxn>
                <a:cxn ang="0">
                  <a:pos x="54" y="27"/>
                </a:cxn>
                <a:cxn ang="0">
                  <a:pos x="50" y="44"/>
                </a:cxn>
                <a:cxn ang="0">
                  <a:pos x="46" y="59"/>
                </a:cxn>
                <a:cxn ang="0">
                  <a:pos x="45" y="75"/>
                </a:cxn>
                <a:cxn ang="0">
                  <a:pos x="45" y="90"/>
                </a:cxn>
                <a:cxn ang="0">
                  <a:pos x="39" y="90"/>
                </a:cxn>
                <a:cxn ang="0">
                  <a:pos x="33" y="91"/>
                </a:cxn>
                <a:cxn ang="0">
                  <a:pos x="28" y="91"/>
                </a:cxn>
                <a:cxn ang="0">
                  <a:pos x="23" y="91"/>
                </a:cxn>
                <a:cxn ang="0">
                  <a:pos x="17" y="91"/>
                </a:cxn>
                <a:cxn ang="0">
                  <a:pos x="12" y="91"/>
                </a:cxn>
                <a:cxn ang="0">
                  <a:pos x="6" y="92"/>
                </a:cxn>
                <a:cxn ang="0">
                  <a:pos x="0" y="92"/>
                </a:cxn>
                <a:cxn ang="0">
                  <a:pos x="5" y="65"/>
                </a:cxn>
                <a:cxn ang="0">
                  <a:pos x="10" y="40"/>
                </a:cxn>
                <a:cxn ang="0">
                  <a:pos x="13" y="18"/>
                </a:cxn>
                <a:cxn ang="0">
                  <a:pos x="17" y="0"/>
                </a:cxn>
              </a:cxnLst>
              <a:rect l="0" t="0" r="r" b="b"/>
              <a:pathLst>
                <a:path w="54" h="92">
                  <a:moveTo>
                    <a:pt x="17" y="0"/>
                  </a:moveTo>
                  <a:lnTo>
                    <a:pt x="21" y="4"/>
                  </a:lnTo>
                  <a:lnTo>
                    <a:pt x="26" y="7"/>
                  </a:lnTo>
                  <a:lnTo>
                    <a:pt x="31" y="11"/>
                  </a:lnTo>
                  <a:lnTo>
                    <a:pt x="36" y="14"/>
                  </a:lnTo>
                  <a:lnTo>
                    <a:pt x="40" y="18"/>
                  </a:lnTo>
                  <a:lnTo>
                    <a:pt x="44" y="22"/>
                  </a:lnTo>
                  <a:lnTo>
                    <a:pt x="50" y="24"/>
                  </a:lnTo>
                  <a:lnTo>
                    <a:pt x="54" y="27"/>
                  </a:lnTo>
                  <a:lnTo>
                    <a:pt x="50" y="44"/>
                  </a:lnTo>
                  <a:lnTo>
                    <a:pt x="46" y="59"/>
                  </a:lnTo>
                  <a:lnTo>
                    <a:pt x="45" y="75"/>
                  </a:lnTo>
                  <a:lnTo>
                    <a:pt x="45" y="90"/>
                  </a:lnTo>
                  <a:lnTo>
                    <a:pt x="39" y="90"/>
                  </a:lnTo>
                  <a:lnTo>
                    <a:pt x="33" y="91"/>
                  </a:lnTo>
                  <a:lnTo>
                    <a:pt x="28" y="91"/>
                  </a:lnTo>
                  <a:lnTo>
                    <a:pt x="23" y="91"/>
                  </a:lnTo>
                  <a:lnTo>
                    <a:pt x="17" y="91"/>
                  </a:lnTo>
                  <a:lnTo>
                    <a:pt x="12" y="91"/>
                  </a:lnTo>
                  <a:lnTo>
                    <a:pt x="6" y="92"/>
                  </a:lnTo>
                  <a:lnTo>
                    <a:pt x="0" y="92"/>
                  </a:lnTo>
                  <a:lnTo>
                    <a:pt x="5" y="65"/>
                  </a:lnTo>
                  <a:lnTo>
                    <a:pt x="10" y="40"/>
                  </a:lnTo>
                  <a:lnTo>
                    <a:pt x="13" y="18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2981325" y="2049463"/>
              <a:ext cx="822325" cy="827088"/>
            </a:xfrm>
            <a:custGeom>
              <a:avLst/>
              <a:gdLst/>
              <a:ahLst/>
              <a:cxnLst>
                <a:cxn ang="0">
                  <a:pos x="35" y="339"/>
                </a:cxn>
                <a:cxn ang="0">
                  <a:pos x="0" y="295"/>
                </a:cxn>
                <a:cxn ang="0">
                  <a:pos x="3" y="242"/>
                </a:cxn>
                <a:cxn ang="0">
                  <a:pos x="29" y="198"/>
                </a:cxn>
                <a:cxn ang="0">
                  <a:pos x="53" y="155"/>
                </a:cxn>
                <a:cxn ang="0">
                  <a:pos x="60" y="101"/>
                </a:cxn>
                <a:cxn ang="0">
                  <a:pos x="104" y="73"/>
                </a:cxn>
                <a:cxn ang="0">
                  <a:pos x="145" y="43"/>
                </a:cxn>
                <a:cxn ang="0">
                  <a:pos x="191" y="17"/>
                </a:cxn>
                <a:cxn ang="0">
                  <a:pos x="243" y="13"/>
                </a:cxn>
                <a:cxn ang="0">
                  <a:pos x="292" y="0"/>
                </a:cxn>
                <a:cxn ang="0">
                  <a:pos x="343" y="5"/>
                </a:cxn>
                <a:cxn ang="0">
                  <a:pos x="393" y="23"/>
                </a:cxn>
                <a:cxn ang="0">
                  <a:pos x="432" y="51"/>
                </a:cxn>
                <a:cxn ang="0">
                  <a:pos x="452" y="102"/>
                </a:cxn>
                <a:cxn ang="0">
                  <a:pos x="497" y="132"/>
                </a:cxn>
                <a:cxn ang="0">
                  <a:pos x="497" y="188"/>
                </a:cxn>
                <a:cxn ang="0">
                  <a:pos x="510" y="235"/>
                </a:cxn>
                <a:cxn ang="0">
                  <a:pos x="517" y="284"/>
                </a:cxn>
                <a:cxn ang="0">
                  <a:pos x="503" y="331"/>
                </a:cxn>
                <a:cxn ang="0">
                  <a:pos x="481" y="372"/>
                </a:cxn>
                <a:cxn ang="0">
                  <a:pos x="464" y="419"/>
                </a:cxn>
                <a:cxn ang="0">
                  <a:pos x="432" y="451"/>
                </a:cxn>
                <a:cxn ang="0">
                  <a:pos x="384" y="478"/>
                </a:cxn>
                <a:cxn ang="0">
                  <a:pos x="337" y="497"/>
                </a:cxn>
                <a:cxn ang="0">
                  <a:pos x="291" y="516"/>
                </a:cxn>
                <a:cxn ang="0">
                  <a:pos x="241" y="521"/>
                </a:cxn>
                <a:cxn ang="0">
                  <a:pos x="197" y="501"/>
                </a:cxn>
                <a:cxn ang="0">
                  <a:pos x="155" y="480"/>
                </a:cxn>
                <a:cxn ang="0">
                  <a:pos x="106" y="469"/>
                </a:cxn>
                <a:cxn ang="0">
                  <a:pos x="73" y="433"/>
                </a:cxn>
                <a:cxn ang="0">
                  <a:pos x="39" y="394"/>
                </a:cxn>
              </a:cxnLst>
              <a:rect l="0" t="0" r="r" b="b"/>
              <a:pathLst>
                <a:path w="518" h="521">
                  <a:moveTo>
                    <a:pt x="19" y="373"/>
                  </a:moveTo>
                  <a:lnTo>
                    <a:pt x="35" y="339"/>
                  </a:lnTo>
                  <a:lnTo>
                    <a:pt x="9" y="320"/>
                  </a:lnTo>
                  <a:lnTo>
                    <a:pt x="0" y="295"/>
                  </a:lnTo>
                  <a:lnTo>
                    <a:pt x="9" y="269"/>
                  </a:lnTo>
                  <a:lnTo>
                    <a:pt x="3" y="242"/>
                  </a:lnTo>
                  <a:lnTo>
                    <a:pt x="16" y="219"/>
                  </a:lnTo>
                  <a:lnTo>
                    <a:pt x="29" y="198"/>
                  </a:lnTo>
                  <a:lnTo>
                    <a:pt x="27" y="170"/>
                  </a:lnTo>
                  <a:lnTo>
                    <a:pt x="53" y="155"/>
                  </a:lnTo>
                  <a:lnTo>
                    <a:pt x="56" y="130"/>
                  </a:lnTo>
                  <a:lnTo>
                    <a:pt x="60" y="101"/>
                  </a:lnTo>
                  <a:lnTo>
                    <a:pt x="92" y="96"/>
                  </a:lnTo>
                  <a:lnTo>
                    <a:pt x="104" y="73"/>
                  </a:lnTo>
                  <a:lnTo>
                    <a:pt x="119" y="50"/>
                  </a:lnTo>
                  <a:lnTo>
                    <a:pt x="145" y="43"/>
                  </a:lnTo>
                  <a:lnTo>
                    <a:pt x="165" y="22"/>
                  </a:lnTo>
                  <a:lnTo>
                    <a:pt x="191" y="17"/>
                  </a:lnTo>
                  <a:lnTo>
                    <a:pt x="215" y="7"/>
                  </a:lnTo>
                  <a:lnTo>
                    <a:pt x="243" y="13"/>
                  </a:lnTo>
                  <a:lnTo>
                    <a:pt x="267" y="6"/>
                  </a:lnTo>
                  <a:lnTo>
                    <a:pt x="292" y="0"/>
                  </a:lnTo>
                  <a:lnTo>
                    <a:pt x="316" y="10"/>
                  </a:lnTo>
                  <a:lnTo>
                    <a:pt x="343" y="5"/>
                  </a:lnTo>
                  <a:lnTo>
                    <a:pt x="365" y="16"/>
                  </a:lnTo>
                  <a:lnTo>
                    <a:pt x="393" y="23"/>
                  </a:lnTo>
                  <a:lnTo>
                    <a:pt x="403" y="47"/>
                  </a:lnTo>
                  <a:lnTo>
                    <a:pt x="432" y="51"/>
                  </a:lnTo>
                  <a:lnTo>
                    <a:pt x="449" y="72"/>
                  </a:lnTo>
                  <a:lnTo>
                    <a:pt x="452" y="102"/>
                  </a:lnTo>
                  <a:lnTo>
                    <a:pt x="481" y="112"/>
                  </a:lnTo>
                  <a:lnTo>
                    <a:pt x="497" y="132"/>
                  </a:lnTo>
                  <a:lnTo>
                    <a:pt x="492" y="164"/>
                  </a:lnTo>
                  <a:lnTo>
                    <a:pt x="497" y="188"/>
                  </a:lnTo>
                  <a:lnTo>
                    <a:pt x="518" y="209"/>
                  </a:lnTo>
                  <a:lnTo>
                    <a:pt x="510" y="235"/>
                  </a:lnTo>
                  <a:lnTo>
                    <a:pt x="510" y="259"/>
                  </a:lnTo>
                  <a:lnTo>
                    <a:pt x="517" y="284"/>
                  </a:lnTo>
                  <a:lnTo>
                    <a:pt x="501" y="305"/>
                  </a:lnTo>
                  <a:lnTo>
                    <a:pt x="503" y="331"/>
                  </a:lnTo>
                  <a:lnTo>
                    <a:pt x="498" y="355"/>
                  </a:lnTo>
                  <a:lnTo>
                    <a:pt x="481" y="372"/>
                  </a:lnTo>
                  <a:lnTo>
                    <a:pt x="476" y="398"/>
                  </a:lnTo>
                  <a:lnTo>
                    <a:pt x="464" y="419"/>
                  </a:lnTo>
                  <a:lnTo>
                    <a:pt x="458" y="448"/>
                  </a:lnTo>
                  <a:lnTo>
                    <a:pt x="432" y="451"/>
                  </a:lnTo>
                  <a:lnTo>
                    <a:pt x="411" y="473"/>
                  </a:lnTo>
                  <a:lnTo>
                    <a:pt x="384" y="478"/>
                  </a:lnTo>
                  <a:lnTo>
                    <a:pt x="363" y="492"/>
                  </a:lnTo>
                  <a:lnTo>
                    <a:pt x="337" y="497"/>
                  </a:lnTo>
                  <a:lnTo>
                    <a:pt x="313" y="503"/>
                  </a:lnTo>
                  <a:lnTo>
                    <a:pt x="291" y="516"/>
                  </a:lnTo>
                  <a:lnTo>
                    <a:pt x="266" y="516"/>
                  </a:lnTo>
                  <a:lnTo>
                    <a:pt x="241" y="521"/>
                  </a:lnTo>
                  <a:lnTo>
                    <a:pt x="218" y="513"/>
                  </a:lnTo>
                  <a:lnTo>
                    <a:pt x="197" y="501"/>
                  </a:lnTo>
                  <a:lnTo>
                    <a:pt x="171" y="504"/>
                  </a:lnTo>
                  <a:lnTo>
                    <a:pt x="155" y="480"/>
                  </a:lnTo>
                  <a:lnTo>
                    <a:pt x="131" y="476"/>
                  </a:lnTo>
                  <a:lnTo>
                    <a:pt x="106" y="469"/>
                  </a:lnTo>
                  <a:lnTo>
                    <a:pt x="92" y="448"/>
                  </a:lnTo>
                  <a:lnTo>
                    <a:pt x="73" y="433"/>
                  </a:lnTo>
                  <a:lnTo>
                    <a:pt x="69" y="405"/>
                  </a:lnTo>
                  <a:lnTo>
                    <a:pt x="39" y="394"/>
                  </a:lnTo>
                  <a:lnTo>
                    <a:pt x="19" y="37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3170238" y="2238375"/>
              <a:ext cx="525463" cy="709613"/>
            </a:xfrm>
            <a:custGeom>
              <a:avLst/>
              <a:gdLst/>
              <a:ahLst/>
              <a:cxnLst>
                <a:cxn ang="0">
                  <a:pos x="326" y="207"/>
                </a:cxn>
                <a:cxn ang="0">
                  <a:pos x="330" y="189"/>
                </a:cxn>
                <a:cxn ang="0">
                  <a:pos x="331" y="165"/>
                </a:cxn>
                <a:cxn ang="0">
                  <a:pos x="327" y="136"/>
                </a:cxn>
                <a:cxn ang="0">
                  <a:pos x="319" y="104"/>
                </a:cxn>
                <a:cxn ang="0">
                  <a:pos x="306" y="74"/>
                </a:cxn>
                <a:cxn ang="0">
                  <a:pos x="286" y="46"/>
                </a:cxn>
                <a:cxn ang="0">
                  <a:pos x="258" y="23"/>
                </a:cxn>
                <a:cxn ang="0">
                  <a:pos x="220" y="7"/>
                </a:cxn>
                <a:cxn ang="0">
                  <a:pos x="201" y="4"/>
                </a:cxn>
                <a:cxn ang="0">
                  <a:pos x="184" y="1"/>
                </a:cxn>
                <a:cxn ang="0">
                  <a:pos x="167" y="0"/>
                </a:cxn>
                <a:cxn ang="0">
                  <a:pos x="151" y="1"/>
                </a:cxn>
                <a:cxn ang="0">
                  <a:pos x="135" y="2"/>
                </a:cxn>
                <a:cxn ang="0">
                  <a:pos x="121" y="6"/>
                </a:cxn>
                <a:cxn ang="0">
                  <a:pos x="108" y="11"/>
                </a:cxn>
                <a:cxn ang="0">
                  <a:pos x="95" y="18"/>
                </a:cxn>
                <a:cxn ang="0">
                  <a:pos x="84" y="25"/>
                </a:cxn>
                <a:cxn ang="0">
                  <a:pos x="73" y="35"/>
                </a:cxn>
                <a:cxn ang="0">
                  <a:pos x="62" y="45"/>
                </a:cxn>
                <a:cxn ang="0">
                  <a:pos x="53" y="56"/>
                </a:cxn>
                <a:cxn ang="0">
                  <a:pos x="45" y="69"/>
                </a:cxn>
                <a:cxn ang="0">
                  <a:pos x="36" y="82"/>
                </a:cxn>
                <a:cxn ang="0">
                  <a:pos x="29" y="98"/>
                </a:cxn>
                <a:cxn ang="0">
                  <a:pos x="23" y="114"/>
                </a:cxn>
                <a:cxn ang="0">
                  <a:pos x="3" y="190"/>
                </a:cxn>
                <a:cxn ang="0">
                  <a:pos x="0" y="258"/>
                </a:cxn>
                <a:cxn ang="0">
                  <a:pos x="7" y="315"/>
                </a:cxn>
                <a:cxn ang="0">
                  <a:pos x="22" y="362"/>
                </a:cxn>
                <a:cxn ang="0">
                  <a:pos x="41" y="398"/>
                </a:cxn>
                <a:cxn ang="0">
                  <a:pos x="60" y="425"/>
                </a:cxn>
                <a:cxn ang="0">
                  <a:pos x="74" y="442"/>
                </a:cxn>
                <a:cxn ang="0">
                  <a:pos x="80" y="447"/>
                </a:cxn>
                <a:cxn ang="0">
                  <a:pos x="88" y="447"/>
                </a:cxn>
                <a:cxn ang="0">
                  <a:pos x="99" y="445"/>
                </a:cxn>
                <a:cxn ang="0">
                  <a:pos x="112" y="442"/>
                </a:cxn>
                <a:cxn ang="0">
                  <a:pos x="126" y="437"/>
                </a:cxn>
                <a:cxn ang="0">
                  <a:pos x="141" y="431"/>
                </a:cxn>
                <a:cxn ang="0">
                  <a:pos x="159" y="424"/>
                </a:cxn>
                <a:cxn ang="0">
                  <a:pos x="177" y="413"/>
                </a:cxn>
                <a:cxn ang="0">
                  <a:pos x="195" y="401"/>
                </a:cxn>
                <a:cxn ang="0">
                  <a:pos x="214" y="388"/>
                </a:cxn>
                <a:cxn ang="0">
                  <a:pos x="233" y="371"/>
                </a:cxn>
                <a:cxn ang="0">
                  <a:pos x="251" y="351"/>
                </a:cxn>
                <a:cxn ang="0">
                  <a:pos x="269" y="328"/>
                </a:cxn>
                <a:cxn ang="0">
                  <a:pos x="285" y="303"/>
                </a:cxn>
                <a:cxn ang="0">
                  <a:pos x="300" y="275"/>
                </a:cxn>
                <a:cxn ang="0">
                  <a:pos x="314" y="242"/>
                </a:cxn>
                <a:cxn ang="0">
                  <a:pos x="326" y="207"/>
                </a:cxn>
              </a:cxnLst>
              <a:rect l="0" t="0" r="r" b="b"/>
              <a:pathLst>
                <a:path w="331" h="447">
                  <a:moveTo>
                    <a:pt x="326" y="207"/>
                  </a:moveTo>
                  <a:lnTo>
                    <a:pt x="330" y="189"/>
                  </a:lnTo>
                  <a:lnTo>
                    <a:pt x="331" y="165"/>
                  </a:lnTo>
                  <a:lnTo>
                    <a:pt x="327" y="136"/>
                  </a:lnTo>
                  <a:lnTo>
                    <a:pt x="319" y="104"/>
                  </a:lnTo>
                  <a:lnTo>
                    <a:pt x="306" y="74"/>
                  </a:lnTo>
                  <a:lnTo>
                    <a:pt x="286" y="46"/>
                  </a:lnTo>
                  <a:lnTo>
                    <a:pt x="258" y="23"/>
                  </a:lnTo>
                  <a:lnTo>
                    <a:pt x="220" y="7"/>
                  </a:lnTo>
                  <a:lnTo>
                    <a:pt x="201" y="4"/>
                  </a:lnTo>
                  <a:lnTo>
                    <a:pt x="184" y="1"/>
                  </a:lnTo>
                  <a:lnTo>
                    <a:pt x="167" y="0"/>
                  </a:lnTo>
                  <a:lnTo>
                    <a:pt x="151" y="1"/>
                  </a:lnTo>
                  <a:lnTo>
                    <a:pt x="135" y="2"/>
                  </a:lnTo>
                  <a:lnTo>
                    <a:pt x="121" y="6"/>
                  </a:lnTo>
                  <a:lnTo>
                    <a:pt x="108" y="11"/>
                  </a:lnTo>
                  <a:lnTo>
                    <a:pt x="95" y="18"/>
                  </a:lnTo>
                  <a:lnTo>
                    <a:pt x="84" y="25"/>
                  </a:lnTo>
                  <a:lnTo>
                    <a:pt x="73" y="35"/>
                  </a:lnTo>
                  <a:lnTo>
                    <a:pt x="62" y="45"/>
                  </a:lnTo>
                  <a:lnTo>
                    <a:pt x="53" y="56"/>
                  </a:lnTo>
                  <a:lnTo>
                    <a:pt x="45" y="69"/>
                  </a:lnTo>
                  <a:lnTo>
                    <a:pt x="36" y="82"/>
                  </a:lnTo>
                  <a:lnTo>
                    <a:pt x="29" y="98"/>
                  </a:lnTo>
                  <a:lnTo>
                    <a:pt x="23" y="114"/>
                  </a:lnTo>
                  <a:lnTo>
                    <a:pt x="3" y="190"/>
                  </a:lnTo>
                  <a:lnTo>
                    <a:pt x="0" y="258"/>
                  </a:lnTo>
                  <a:lnTo>
                    <a:pt x="7" y="315"/>
                  </a:lnTo>
                  <a:lnTo>
                    <a:pt x="22" y="362"/>
                  </a:lnTo>
                  <a:lnTo>
                    <a:pt x="41" y="398"/>
                  </a:lnTo>
                  <a:lnTo>
                    <a:pt x="60" y="425"/>
                  </a:lnTo>
                  <a:lnTo>
                    <a:pt x="74" y="442"/>
                  </a:lnTo>
                  <a:lnTo>
                    <a:pt x="80" y="447"/>
                  </a:lnTo>
                  <a:lnTo>
                    <a:pt x="88" y="447"/>
                  </a:lnTo>
                  <a:lnTo>
                    <a:pt x="99" y="445"/>
                  </a:lnTo>
                  <a:lnTo>
                    <a:pt x="112" y="442"/>
                  </a:lnTo>
                  <a:lnTo>
                    <a:pt x="126" y="437"/>
                  </a:lnTo>
                  <a:lnTo>
                    <a:pt x="141" y="431"/>
                  </a:lnTo>
                  <a:lnTo>
                    <a:pt x="159" y="424"/>
                  </a:lnTo>
                  <a:lnTo>
                    <a:pt x="177" y="413"/>
                  </a:lnTo>
                  <a:lnTo>
                    <a:pt x="195" y="401"/>
                  </a:lnTo>
                  <a:lnTo>
                    <a:pt x="214" y="388"/>
                  </a:lnTo>
                  <a:lnTo>
                    <a:pt x="233" y="371"/>
                  </a:lnTo>
                  <a:lnTo>
                    <a:pt x="251" y="351"/>
                  </a:lnTo>
                  <a:lnTo>
                    <a:pt x="269" y="328"/>
                  </a:lnTo>
                  <a:lnTo>
                    <a:pt x="285" y="303"/>
                  </a:lnTo>
                  <a:lnTo>
                    <a:pt x="300" y="275"/>
                  </a:lnTo>
                  <a:lnTo>
                    <a:pt x="314" y="242"/>
                  </a:lnTo>
                  <a:lnTo>
                    <a:pt x="326" y="207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4465638" y="3267075"/>
              <a:ext cx="123825" cy="190500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77" y="63"/>
                </a:cxn>
                <a:cxn ang="0">
                  <a:pos x="76" y="65"/>
                </a:cxn>
                <a:cxn ang="0">
                  <a:pos x="75" y="70"/>
                </a:cxn>
                <a:cxn ang="0">
                  <a:pos x="70" y="79"/>
                </a:cxn>
                <a:cxn ang="0">
                  <a:pos x="65" y="89"/>
                </a:cxn>
                <a:cxn ang="0">
                  <a:pos x="57" y="98"/>
                </a:cxn>
                <a:cxn ang="0">
                  <a:pos x="48" y="108"/>
                </a:cxn>
                <a:cxn ang="0">
                  <a:pos x="36" y="115"/>
                </a:cxn>
                <a:cxn ang="0">
                  <a:pos x="22" y="120"/>
                </a:cxn>
                <a:cxn ang="0">
                  <a:pos x="9" y="116"/>
                </a:cxn>
                <a:cxn ang="0">
                  <a:pos x="2" y="102"/>
                </a:cxn>
                <a:cxn ang="0">
                  <a:pos x="0" y="81"/>
                </a:cxn>
                <a:cxn ang="0">
                  <a:pos x="4" y="57"/>
                </a:cxn>
                <a:cxn ang="0">
                  <a:pos x="13" y="33"/>
                </a:cxn>
                <a:cxn ang="0">
                  <a:pos x="29" y="13"/>
                </a:cxn>
                <a:cxn ang="0">
                  <a:pos x="51" y="1"/>
                </a:cxn>
                <a:cxn ang="0">
                  <a:pos x="78" y="0"/>
                </a:cxn>
              </a:cxnLst>
              <a:rect l="0" t="0" r="r" b="b"/>
              <a:pathLst>
                <a:path w="78" h="120">
                  <a:moveTo>
                    <a:pt x="78" y="0"/>
                  </a:moveTo>
                  <a:lnTo>
                    <a:pt x="77" y="63"/>
                  </a:lnTo>
                  <a:lnTo>
                    <a:pt x="76" y="65"/>
                  </a:lnTo>
                  <a:lnTo>
                    <a:pt x="75" y="70"/>
                  </a:lnTo>
                  <a:lnTo>
                    <a:pt x="70" y="79"/>
                  </a:lnTo>
                  <a:lnTo>
                    <a:pt x="65" y="89"/>
                  </a:lnTo>
                  <a:lnTo>
                    <a:pt x="57" y="98"/>
                  </a:lnTo>
                  <a:lnTo>
                    <a:pt x="48" y="108"/>
                  </a:lnTo>
                  <a:lnTo>
                    <a:pt x="36" y="115"/>
                  </a:lnTo>
                  <a:lnTo>
                    <a:pt x="22" y="120"/>
                  </a:lnTo>
                  <a:lnTo>
                    <a:pt x="9" y="116"/>
                  </a:lnTo>
                  <a:lnTo>
                    <a:pt x="2" y="102"/>
                  </a:lnTo>
                  <a:lnTo>
                    <a:pt x="0" y="81"/>
                  </a:lnTo>
                  <a:lnTo>
                    <a:pt x="4" y="57"/>
                  </a:lnTo>
                  <a:lnTo>
                    <a:pt x="13" y="33"/>
                  </a:lnTo>
                  <a:lnTo>
                    <a:pt x="29" y="13"/>
                  </a:lnTo>
                  <a:lnTo>
                    <a:pt x="51" y="1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4430713" y="3146425"/>
              <a:ext cx="84138" cy="29210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9" y="1"/>
                </a:cxn>
                <a:cxn ang="0">
                  <a:pos x="44" y="6"/>
                </a:cxn>
                <a:cxn ang="0">
                  <a:pos x="48" y="13"/>
                </a:cxn>
                <a:cxn ang="0">
                  <a:pos x="52" y="23"/>
                </a:cxn>
                <a:cxn ang="0">
                  <a:pos x="53" y="34"/>
                </a:cxn>
                <a:cxn ang="0">
                  <a:pos x="52" y="47"/>
                </a:cxn>
                <a:cxn ang="0">
                  <a:pos x="45" y="62"/>
                </a:cxn>
                <a:cxn ang="0">
                  <a:pos x="31" y="77"/>
                </a:cxn>
                <a:cxn ang="0">
                  <a:pos x="46" y="109"/>
                </a:cxn>
                <a:cxn ang="0">
                  <a:pos x="8" y="184"/>
                </a:cxn>
                <a:cxn ang="0">
                  <a:pos x="0" y="76"/>
                </a:cxn>
                <a:cxn ang="0">
                  <a:pos x="1" y="75"/>
                </a:cxn>
                <a:cxn ang="0">
                  <a:pos x="6" y="69"/>
                </a:cxn>
                <a:cxn ang="0">
                  <a:pos x="11" y="62"/>
                </a:cxn>
                <a:cxn ang="0">
                  <a:pos x="18" y="52"/>
                </a:cxn>
                <a:cxn ang="0">
                  <a:pos x="25" y="40"/>
                </a:cxn>
                <a:cxn ang="0">
                  <a:pos x="31" y="26"/>
                </a:cxn>
                <a:cxn ang="0">
                  <a:pos x="35" y="13"/>
                </a:cxn>
                <a:cxn ang="0">
                  <a:pos x="38" y="0"/>
                </a:cxn>
              </a:cxnLst>
              <a:rect l="0" t="0" r="r" b="b"/>
              <a:pathLst>
                <a:path w="53" h="184">
                  <a:moveTo>
                    <a:pt x="38" y="0"/>
                  </a:moveTo>
                  <a:lnTo>
                    <a:pt x="39" y="1"/>
                  </a:lnTo>
                  <a:lnTo>
                    <a:pt x="44" y="6"/>
                  </a:lnTo>
                  <a:lnTo>
                    <a:pt x="48" y="13"/>
                  </a:lnTo>
                  <a:lnTo>
                    <a:pt x="52" y="23"/>
                  </a:lnTo>
                  <a:lnTo>
                    <a:pt x="53" y="34"/>
                  </a:lnTo>
                  <a:lnTo>
                    <a:pt x="52" y="47"/>
                  </a:lnTo>
                  <a:lnTo>
                    <a:pt x="45" y="62"/>
                  </a:lnTo>
                  <a:lnTo>
                    <a:pt x="31" y="77"/>
                  </a:lnTo>
                  <a:lnTo>
                    <a:pt x="46" y="109"/>
                  </a:lnTo>
                  <a:lnTo>
                    <a:pt x="8" y="184"/>
                  </a:lnTo>
                  <a:lnTo>
                    <a:pt x="0" y="76"/>
                  </a:lnTo>
                  <a:lnTo>
                    <a:pt x="1" y="75"/>
                  </a:lnTo>
                  <a:lnTo>
                    <a:pt x="6" y="69"/>
                  </a:lnTo>
                  <a:lnTo>
                    <a:pt x="11" y="62"/>
                  </a:lnTo>
                  <a:lnTo>
                    <a:pt x="18" y="52"/>
                  </a:lnTo>
                  <a:lnTo>
                    <a:pt x="25" y="40"/>
                  </a:lnTo>
                  <a:lnTo>
                    <a:pt x="31" y="26"/>
                  </a:lnTo>
                  <a:lnTo>
                    <a:pt x="35" y="1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3052763" y="3840163"/>
              <a:ext cx="712788" cy="1214438"/>
            </a:xfrm>
            <a:custGeom>
              <a:avLst/>
              <a:gdLst/>
              <a:ahLst/>
              <a:cxnLst>
                <a:cxn ang="0">
                  <a:pos x="437" y="639"/>
                </a:cxn>
                <a:cxn ang="0">
                  <a:pos x="417" y="490"/>
                </a:cxn>
                <a:cxn ang="0">
                  <a:pos x="403" y="394"/>
                </a:cxn>
                <a:cxn ang="0">
                  <a:pos x="394" y="344"/>
                </a:cxn>
                <a:cxn ang="0">
                  <a:pos x="383" y="278"/>
                </a:cxn>
                <a:cxn ang="0">
                  <a:pos x="368" y="200"/>
                </a:cxn>
                <a:cxn ang="0">
                  <a:pos x="353" y="114"/>
                </a:cxn>
                <a:cxn ang="0">
                  <a:pos x="319" y="35"/>
                </a:cxn>
                <a:cxn ang="0">
                  <a:pos x="282" y="10"/>
                </a:cxn>
                <a:cxn ang="0">
                  <a:pos x="272" y="7"/>
                </a:cxn>
                <a:cxn ang="0">
                  <a:pos x="256" y="3"/>
                </a:cxn>
                <a:cxn ang="0">
                  <a:pos x="227" y="0"/>
                </a:cxn>
                <a:cxn ang="0">
                  <a:pos x="201" y="5"/>
                </a:cxn>
                <a:cxn ang="0">
                  <a:pos x="179" y="15"/>
                </a:cxn>
                <a:cxn ang="0">
                  <a:pos x="155" y="30"/>
                </a:cxn>
                <a:cxn ang="0">
                  <a:pos x="134" y="50"/>
                </a:cxn>
                <a:cxn ang="0">
                  <a:pos x="114" y="75"/>
                </a:cxn>
                <a:cxn ang="0">
                  <a:pos x="94" y="106"/>
                </a:cxn>
                <a:cxn ang="0">
                  <a:pos x="75" y="143"/>
                </a:cxn>
                <a:cxn ang="0">
                  <a:pos x="75" y="143"/>
                </a:cxn>
                <a:cxn ang="0">
                  <a:pos x="59" y="182"/>
                </a:cxn>
                <a:cxn ang="0">
                  <a:pos x="38" y="244"/>
                </a:cxn>
                <a:cxn ang="0">
                  <a:pos x="24" y="302"/>
                </a:cxn>
                <a:cxn ang="0">
                  <a:pos x="10" y="401"/>
                </a:cxn>
                <a:cxn ang="0">
                  <a:pos x="3" y="496"/>
                </a:cxn>
                <a:cxn ang="0">
                  <a:pos x="1" y="562"/>
                </a:cxn>
                <a:cxn ang="0">
                  <a:pos x="1" y="568"/>
                </a:cxn>
                <a:cxn ang="0">
                  <a:pos x="0" y="647"/>
                </a:cxn>
                <a:cxn ang="0">
                  <a:pos x="0" y="717"/>
                </a:cxn>
                <a:cxn ang="0">
                  <a:pos x="10" y="756"/>
                </a:cxn>
                <a:cxn ang="0">
                  <a:pos x="42" y="757"/>
                </a:cxn>
                <a:cxn ang="0">
                  <a:pos x="74" y="759"/>
                </a:cxn>
                <a:cxn ang="0">
                  <a:pos x="114" y="759"/>
                </a:cxn>
                <a:cxn ang="0">
                  <a:pos x="156" y="760"/>
                </a:cxn>
                <a:cxn ang="0">
                  <a:pos x="200" y="760"/>
                </a:cxn>
                <a:cxn ang="0">
                  <a:pos x="233" y="761"/>
                </a:cxn>
                <a:cxn ang="0">
                  <a:pos x="267" y="761"/>
                </a:cxn>
                <a:cxn ang="0">
                  <a:pos x="300" y="762"/>
                </a:cxn>
                <a:cxn ang="0">
                  <a:pos x="334" y="762"/>
                </a:cxn>
                <a:cxn ang="0">
                  <a:pos x="367" y="763"/>
                </a:cxn>
                <a:cxn ang="0">
                  <a:pos x="396" y="763"/>
                </a:cxn>
                <a:cxn ang="0">
                  <a:pos x="423" y="763"/>
                </a:cxn>
                <a:cxn ang="0">
                  <a:pos x="449" y="765"/>
                </a:cxn>
                <a:cxn ang="0">
                  <a:pos x="449" y="759"/>
                </a:cxn>
              </a:cxnLst>
              <a:rect l="0" t="0" r="r" b="b"/>
              <a:pathLst>
                <a:path w="449" h="765">
                  <a:moveTo>
                    <a:pt x="447" y="757"/>
                  </a:moveTo>
                  <a:lnTo>
                    <a:pt x="443" y="698"/>
                  </a:lnTo>
                  <a:lnTo>
                    <a:pt x="437" y="639"/>
                  </a:lnTo>
                  <a:lnTo>
                    <a:pt x="430" y="580"/>
                  </a:lnTo>
                  <a:lnTo>
                    <a:pt x="421" y="523"/>
                  </a:lnTo>
                  <a:lnTo>
                    <a:pt x="417" y="490"/>
                  </a:lnTo>
                  <a:lnTo>
                    <a:pt x="412" y="457"/>
                  </a:lnTo>
                  <a:lnTo>
                    <a:pt x="407" y="425"/>
                  </a:lnTo>
                  <a:lnTo>
                    <a:pt x="403" y="394"/>
                  </a:lnTo>
                  <a:lnTo>
                    <a:pt x="400" y="377"/>
                  </a:lnTo>
                  <a:lnTo>
                    <a:pt x="397" y="360"/>
                  </a:lnTo>
                  <a:lnTo>
                    <a:pt x="394" y="344"/>
                  </a:lnTo>
                  <a:lnTo>
                    <a:pt x="391" y="327"/>
                  </a:lnTo>
                  <a:lnTo>
                    <a:pt x="387" y="302"/>
                  </a:lnTo>
                  <a:lnTo>
                    <a:pt x="383" y="278"/>
                  </a:lnTo>
                  <a:lnTo>
                    <a:pt x="379" y="255"/>
                  </a:lnTo>
                  <a:lnTo>
                    <a:pt x="374" y="232"/>
                  </a:lnTo>
                  <a:lnTo>
                    <a:pt x="368" y="200"/>
                  </a:lnTo>
                  <a:lnTo>
                    <a:pt x="364" y="170"/>
                  </a:lnTo>
                  <a:lnTo>
                    <a:pt x="358" y="141"/>
                  </a:lnTo>
                  <a:lnTo>
                    <a:pt x="353" y="114"/>
                  </a:lnTo>
                  <a:lnTo>
                    <a:pt x="344" y="80"/>
                  </a:lnTo>
                  <a:lnTo>
                    <a:pt x="332" y="55"/>
                  </a:lnTo>
                  <a:lnTo>
                    <a:pt x="319" y="35"/>
                  </a:lnTo>
                  <a:lnTo>
                    <a:pt x="306" y="22"/>
                  </a:lnTo>
                  <a:lnTo>
                    <a:pt x="293" y="15"/>
                  </a:lnTo>
                  <a:lnTo>
                    <a:pt x="282" y="10"/>
                  </a:lnTo>
                  <a:lnTo>
                    <a:pt x="275" y="7"/>
                  </a:lnTo>
                  <a:lnTo>
                    <a:pt x="273" y="7"/>
                  </a:lnTo>
                  <a:lnTo>
                    <a:pt x="272" y="7"/>
                  </a:lnTo>
                  <a:lnTo>
                    <a:pt x="268" y="6"/>
                  </a:lnTo>
                  <a:lnTo>
                    <a:pt x="264" y="4"/>
                  </a:lnTo>
                  <a:lnTo>
                    <a:pt x="256" y="3"/>
                  </a:lnTo>
                  <a:lnTo>
                    <a:pt x="248" y="0"/>
                  </a:lnTo>
                  <a:lnTo>
                    <a:pt x="239" y="0"/>
                  </a:lnTo>
                  <a:lnTo>
                    <a:pt x="227" y="0"/>
                  </a:lnTo>
                  <a:lnTo>
                    <a:pt x="215" y="1"/>
                  </a:lnTo>
                  <a:lnTo>
                    <a:pt x="208" y="3"/>
                  </a:lnTo>
                  <a:lnTo>
                    <a:pt x="201" y="5"/>
                  </a:lnTo>
                  <a:lnTo>
                    <a:pt x="194" y="7"/>
                  </a:lnTo>
                  <a:lnTo>
                    <a:pt x="187" y="10"/>
                  </a:lnTo>
                  <a:lnTo>
                    <a:pt x="179" y="15"/>
                  </a:lnTo>
                  <a:lnTo>
                    <a:pt x="170" y="18"/>
                  </a:lnTo>
                  <a:lnTo>
                    <a:pt x="163" y="24"/>
                  </a:lnTo>
                  <a:lnTo>
                    <a:pt x="155" y="30"/>
                  </a:lnTo>
                  <a:lnTo>
                    <a:pt x="148" y="36"/>
                  </a:lnTo>
                  <a:lnTo>
                    <a:pt x="141" y="43"/>
                  </a:lnTo>
                  <a:lnTo>
                    <a:pt x="134" y="50"/>
                  </a:lnTo>
                  <a:lnTo>
                    <a:pt x="127" y="58"/>
                  </a:lnTo>
                  <a:lnTo>
                    <a:pt x="120" y="67"/>
                  </a:lnTo>
                  <a:lnTo>
                    <a:pt x="114" y="75"/>
                  </a:lnTo>
                  <a:lnTo>
                    <a:pt x="107" y="85"/>
                  </a:lnTo>
                  <a:lnTo>
                    <a:pt x="101" y="95"/>
                  </a:lnTo>
                  <a:lnTo>
                    <a:pt x="94" y="106"/>
                  </a:lnTo>
                  <a:lnTo>
                    <a:pt x="88" y="118"/>
                  </a:lnTo>
                  <a:lnTo>
                    <a:pt x="81" y="130"/>
                  </a:lnTo>
                  <a:lnTo>
                    <a:pt x="75" y="143"/>
                  </a:lnTo>
                  <a:lnTo>
                    <a:pt x="75" y="143"/>
                  </a:lnTo>
                  <a:lnTo>
                    <a:pt x="75" y="143"/>
                  </a:lnTo>
                  <a:lnTo>
                    <a:pt x="75" y="143"/>
                  </a:lnTo>
                  <a:lnTo>
                    <a:pt x="75" y="143"/>
                  </a:lnTo>
                  <a:lnTo>
                    <a:pt x="67" y="162"/>
                  </a:lnTo>
                  <a:lnTo>
                    <a:pt x="59" y="182"/>
                  </a:lnTo>
                  <a:lnTo>
                    <a:pt x="50" y="204"/>
                  </a:lnTo>
                  <a:lnTo>
                    <a:pt x="43" y="225"/>
                  </a:lnTo>
                  <a:lnTo>
                    <a:pt x="38" y="244"/>
                  </a:lnTo>
                  <a:lnTo>
                    <a:pt x="34" y="262"/>
                  </a:lnTo>
                  <a:lnTo>
                    <a:pt x="29" y="281"/>
                  </a:lnTo>
                  <a:lnTo>
                    <a:pt x="24" y="302"/>
                  </a:lnTo>
                  <a:lnTo>
                    <a:pt x="20" y="332"/>
                  </a:lnTo>
                  <a:lnTo>
                    <a:pt x="14" y="365"/>
                  </a:lnTo>
                  <a:lnTo>
                    <a:pt x="10" y="401"/>
                  </a:lnTo>
                  <a:lnTo>
                    <a:pt x="7" y="439"/>
                  </a:lnTo>
                  <a:lnTo>
                    <a:pt x="4" y="467"/>
                  </a:lnTo>
                  <a:lnTo>
                    <a:pt x="3" y="496"/>
                  </a:lnTo>
                  <a:lnTo>
                    <a:pt x="2" y="527"/>
                  </a:lnTo>
                  <a:lnTo>
                    <a:pt x="1" y="560"/>
                  </a:lnTo>
                  <a:lnTo>
                    <a:pt x="1" y="562"/>
                  </a:lnTo>
                  <a:lnTo>
                    <a:pt x="1" y="563"/>
                  </a:lnTo>
                  <a:lnTo>
                    <a:pt x="1" y="566"/>
                  </a:lnTo>
                  <a:lnTo>
                    <a:pt x="1" y="568"/>
                  </a:lnTo>
                  <a:lnTo>
                    <a:pt x="1" y="591"/>
                  </a:lnTo>
                  <a:lnTo>
                    <a:pt x="1" y="618"/>
                  </a:lnTo>
                  <a:lnTo>
                    <a:pt x="0" y="647"/>
                  </a:lnTo>
                  <a:lnTo>
                    <a:pt x="0" y="680"/>
                  </a:lnTo>
                  <a:lnTo>
                    <a:pt x="0" y="698"/>
                  </a:lnTo>
                  <a:lnTo>
                    <a:pt x="0" y="717"/>
                  </a:lnTo>
                  <a:lnTo>
                    <a:pt x="0" y="737"/>
                  </a:lnTo>
                  <a:lnTo>
                    <a:pt x="0" y="756"/>
                  </a:lnTo>
                  <a:lnTo>
                    <a:pt x="10" y="756"/>
                  </a:lnTo>
                  <a:lnTo>
                    <a:pt x="21" y="756"/>
                  </a:lnTo>
                  <a:lnTo>
                    <a:pt x="31" y="756"/>
                  </a:lnTo>
                  <a:lnTo>
                    <a:pt x="42" y="757"/>
                  </a:lnTo>
                  <a:lnTo>
                    <a:pt x="53" y="757"/>
                  </a:lnTo>
                  <a:lnTo>
                    <a:pt x="63" y="757"/>
                  </a:lnTo>
                  <a:lnTo>
                    <a:pt x="74" y="759"/>
                  </a:lnTo>
                  <a:lnTo>
                    <a:pt x="84" y="759"/>
                  </a:lnTo>
                  <a:lnTo>
                    <a:pt x="99" y="759"/>
                  </a:lnTo>
                  <a:lnTo>
                    <a:pt x="114" y="759"/>
                  </a:lnTo>
                  <a:lnTo>
                    <a:pt x="128" y="759"/>
                  </a:lnTo>
                  <a:lnTo>
                    <a:pt x="142" y="759"/>
                  </a:lnTo>
                  <a:lnTo>
                    <a:pt x="156" y="760"/>
                  </a:lnTo>
                  <a:lnTo>
                    <a:pt x="170" y="760"/>
                  </a:lnTo>
                  <a:lnTo>
                    <a:pt x="186" y="760"/>
                  </a:lnTo>
                  <a:lnTo>
                    <a:pt x="200" y="760"/>
                  </a:lnTo>
                  <a:lnTo>
                    <a:pt x="211" y="760"/>
                  </a:lnTo>
                  <a:lnTo>
                    <a:pt x="222" y="761"/>
                  </a:lnTo>
                  <a:lnTo>
                    <a:pt x="233" y="761"/>
                  </a:lnTo>
                  <a:lnTo>
                    <a:pt x="245" y="761"/>
                  </a:lnTo>
                  <a:lnTo>
                    <a:pt x="255" y="761"/>
                  </a:lnTo>
                  <a:lnTo>
                    <a:pt x="267" y="761"/>
                  </a:lnTo>
                  <a:lnTo>
                    <a:pt x="278" y="762"/>
                  </a:lnTo>
                  <a:lnTo>
                    <a:pt x="289" y="762"/>
                  </a:lnTo>
                  <a:lnTo>
                    <a:pt x="300" y="762"/>
                  </a:lnTo>
                  <a:lnTo>
                    <a:pt x="312" y="762"/>
                  </a:lnTo>
                  <a:lnTo>
                    <a:pt x="322" y="762"/>
                  </a:lnTo>
                  <a:lnTo>
                    <a:pt x="334" y="762"/>
                  </a:lnTo>
                  <a:lnTo>
                    <a:pt x="345" y="762"/>
                  </a:lnTo>
                  <a:lnTo>
                    <a:pt x="355" y="762"/>
                  </a:lnTo>
                  <a:lnTo>
                    <a:pt x="367" y="763"/>
                  </a:lnTo>
                  <a:lnTo>
                    <a:pt x="378" y="763"/>
                  </a:lnTo>
                  <a:lnTo>
                    <a:pt x="387" y="763"/>
                  </a:lnTo>
                  <a:lnTo>
                    <a:pt x="396" y="763"/>
                  </a:lnTo>
                  <a:lnTo>
                    <a:pt x="405" y="763"/>
                  </a:lnTo>
                  <a:lnTo>
                    <a:pt x="413" y="763"/>
                  </a:lnTo>
                  <a:lnTo>
                    <a:pt x="423" y="763"/>
                  </a:lnTo>
                  <a:lnTo>
                    <a:pt x="431" y="763"/>
                  </a:lnTo>
                  <a:lnTo>
                    <a:pt x="440" y="765"/>
                  </a:lnTo>
                  <a:lnTo>
                    <a:pt x="449" y="765"/>
                  </a:lnTo>
                  <a:lnTo>
                    <a:pt x="449" y="762"/>
                  </a:lnTo>
                  <a:lnTo>
                    <a:pt x="449" y="761"/>
                  </a:lnTo>
                  <a:lnTo>
                    <a:pt x="449" y="759"/>
                  </a:lnTo>
                  <a:lnTo>
                    <a:pt x="447" y="757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3052763" y="4919663"/>
              <a:ext cx="133350" cy="125413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10" y="76"/>
                </a:cxn>
                <a:cxn ang="0">
                  <a:pos x="21" y="76"/>
                </a:cxn>
                <a:cxn ang="0">
                  <a:pos x="31" y="76"/>
                </a:cxn>
                <a:cxn ang="0">
                  <a:pos x="42" y="77"/>
                </a:cxn>
                <a:cxn ang="0">
                  <a:pos x="53" y="77"/>
                </a:cxn>
                <a:cxn ang="0">
                  <a:pos x="63" y="77"/>
                </a:cxn>
                <a:cxn ang="0">
                  <a:pos x="74" y="79"/>
                </a:cxn>
                <a:cxn ang="0">
                  <a:pos x="84" y="79"/>
                </a:cxn>
                <a:cxn ang="0">
                  <a:pos x="74" y="69"/>
                </a:cxn>
                <a:cxn ang="0">
                  <a:pos x="63" y="59"/>
                </a:cxn>
                <a:cxn ang="0">
                  <a:pos x="53" y="49"/>
                </a:cxn>
                <a:cxn ang="0">
                  <a:pos x="42" y="40"/>
                </a:cxn>
                <a:cxn ang="0">
                  <a:pos x="31" y="30"/>
                </a:cxn>
                <a:cxn ang="0">
                  <a:pos x="21" y="19"/>
                </a:cxn>
                <a:cxn ang="0">
                  <a:pos x="10" y="9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0" y="37"/>
                </a:cxn>
                <a:cxn ang="0">
                  <a:pos x="0" y="57"/>
                </a:cxn>
                <a:cxn ang="0">
                  <a:pos x="0" y="76"/>
                </a:cxn>
              </a:cxnLst>
              <a:rect l="0" t="0" r="r" b="b"/>
              <a:pathLst>
                <a:path w="84" h="79">
                  <a:moveTo>
                    <a:pt x="0" y="76"/>
                  </a:moveTo>
                  <a:lnTo>
                    <a:pt x="10" y="76"/>
                  </a:lnTo>
                  <a:lnTo>
                    <a:pt x="21" y="76"/>
                  </a:lnTo>
                  <a:lnTo>
                    <a:pt x="31" y="76"/>
                  </a:lnTo>
                  <a:lnTo>
                    <a:pt x="42" y="77"/>
                  </a:lnTo>
                  <a:lnTo>
                    <a:pt x="53" y="77"/>
                  </a:lnTo>
                  <a:lnTo>
                    <a:pt x="63" y="77"/>
                  </a:lnTo>
                  <a:lnTo>
                    <a:pt x="74" y="79"/>
                  </a:lnTo>
                  <a:lnTo>
                    <a:pt x="84" y="79"/>
                  </a:lnTo>
                  <a:lnTo>
                    <a:pt x="74" y="69"/>
                  </a:lnTo>
                  <a:lnTo>
                    <a:pt x="63" y="59"/>
                  </a:lnTo>
                  <a:lnTo>
                    <a:pt x="53" y="49"/>
                  </a:lnTo>
                  <a:lnTo>
                    <a:pt x="42" y="40"/>
                  </a:lnTo>
                  <a:lnTo>
                    <a:pt x="31" y="30"/>
                  </a:lnTo>
                  <a:lnTo>
                    <a:pt x="21" y="19"/>
                  </a:lnTo>
                  <a:lnTo>
                    <a:pt x="10" y="9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37"/>
                  </a:lnTo>
                  <a:lnTo>
                    <a:pt x="0" y="57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3052763" y="4729163"/>
              <a:ext cx="317500" cy="3175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6"/>
                </a:cxn>
                <a:cxn ang="0">
                  <a:pos x="1" y="8"/>
                </a:cxn>
                <a:cxn ang="0">
                  <a:pos x="1" y="31"/>
                </a:cxn>
                <a:cxn ang="0">
                  <a:pos x="1" y="58"/>
                </a:cxn>
                <a:cxn ang="0">
                  <a:pos x="0" y="87"/>
                </a:cxn>
                <a:cxn ang="0">
                  <a:pos x="0" y="120"/>
                </a:cxn>
                <a:cxn ang="0">
                  <a:pos x="10" y="129"/>
                </a:cxn>
                <a:cxn ang="0">
                  <a:pos x="21" y="139"/>
                </a:cxn>
                <a:cxn ang="0">
                  <a:pos x="31" y="150"/>
                </a:cxn>
                <a:cxn ang="0">
                  <a:pos x="42" y="160"/>
                </a:cxn>
                <a:cxn ang="0">
                  <a:pos x="53" y="169"/>
                </a:cxn>
                <a:cxn ang="0">
                  <a:pos x="63" y="179"/>
                </a:cxn>
                <a:cxn ang="0">
                  <a:pos x="74" y="189"/>
                </a:cxn>
                <a:cxn ang="0">
                  <a:pos x="84" y="199"/>
                </a:cxn>
                <a:cxn ang="0">
                  <a:pos x="99" y="199"/>
                </a:cxn>
                <a:cxn ang="0">
                  <a:pos x="114" y="199"/>
                </a:cxn>
                <a:cxn ang="0">
                  <a:pos x="128" y="199"/>
                </a:cxn>
                <a:cxn ang="0">
                  <a:pos x="142" y="199"/>
                </a:cxn>
                <a:cxn ang="0">
                  <a:pos x="156" y="200"/>
                </a:cxn>
                <a:cxn ang="0">
                  <a:pos x="170" y="200"/>
                </a:cxn>
                <a:cxn ang="0">
                  <a:pos x="186" y="200"/>
                </a:cxn>
                <a:cxn ang="0">
                  <a:pos x="200" y="200"/>
                </a:cxn>
                <a:cxn ang="0">
                  <a:pos x="187" y="188"/>
                </a:cxn>
                <a:cxn ang="0">
                  <a:pos x="175" y="176"/>
                </a:cxn>
                <a:cxn ang="0">
                  <a:pos x="162" y="163"/>
                </a:cxn>
                <a:cxn ang="0">
                  <a:pos x="150" y="151"/>
                </a:cxn>
                <a:cxn ang="0">
                  <a:pos x="137" y="139"/>
                </a:cxn>
                <a:cxn ang="0">
                  <a:pos x="126" y="127"/>
                </a:cxn>
                <a:cxn ang="0">
                  <a:pos x="113" y="114"/>
                </a:cxn>
                <a:cxn ang="0">
                  <a:pos x="101" y="102"/>
                </a:cxn>
                <a:cxn ang="0">
                  <a:pos x="88" y="89"/>
                </a:cxn>
                <a:cxn ang="0">
                  <a:pos x="75" y="76"/>
                </a:cxn>
                <a:cxn ang="0">
                  <a:pos x="63" y="64"/>
                </a:cxn>
                <a:cxn ang="0">
                  <a:pos x="50" y="51"/>
                </a:cxn>
                <a:cxn ang="0">
                  <a:pos x="38" y="39"/>
                </a:cxn>
                <a:cxn ang="0">
                  <a:pos x="26" y="25"/>
                </a:cxn>
                <a:cxn ang="0">
                  <a:pos x="14" y="13"/>
                </a:cxn>
                <a:cxn ang="0">
                  <a:pos x="1" y="0"/>
                </a:cxn>
              </a:cxnLst>
              <a:rect l="0" t="0" r="r" b="b"/>
              <a:pathLst>
                <a:path w="200" h="200">
                  <a:moveTo>
                    <a:pt x="1" y="0"/>
                  </a:moveTo>
                  <a:lnTo>
                    <a:pt x="1" y="2"/>
                  </a:lnTo>
                  <a:lnTo>
                    <a:pt x="1" y="3"/>
                  </a:lnTo>
                  <a:lnTo>
                    <a:pt x="1" y="6"/>
                  </a:lnTo>
                  <a:lnTo>
                    <a:pt x="1" y="8"/>
                  </a:lnTo>
                  <a:lnTo>
                    <a:pt x="1" y="31"/>
                  </a:lnTo>
                  <a:lnTo>
                    <a:pt x="1" y="58"/>
                  </a:lnTo>
                  <a:lnTo>
                    <a:pt x="0" y="87"/>
                  </a:lnTo>
                  <a:lnTo>
                    <a:pt x="0" y="120"/>
                  </a:lnTo>
                  <a:lnTo>
                    <a:pt x="10" y="129"/>
                  </a:lnTo>
                  <a:lnTo>
                    <a:pt x="21" y="139"/>
                  </a:lnTo>
                  <a:lnTo>
                    <a:pt x="31" y="150"/>
                  </a:lnTo>
                  <a:lnTo>
                    <a:pt x="42" y="160"/>
                  </a:lnTo>
                  <a:lnTo>
                    <a:pt x="53" y="169"/>
                  </a:lnTo>
                  <a:lnTo>
                    <a:pt x="63" y="179"/>
                  </a:lnTo>
                  <a:lnTo>
                    <a:pt x="74" y="189"/>
                  </a:lnTo>
                  <a:lnTo>
                    <a:pt x="84" y="199"/>
                  </a:lnTo>
                  <a:lnTo>
                    <a:pt x="99" y="199"/>
                  </a:lnTo>
                  <a:lnTo>
                    <a:pt x="114" y="199"/>
                  </a:lnTo>
                  <a:lnTo>
                    <a:pt x="128" y="199"/>
                  </a:lnTo>
                  <a:lnTo>
                    <a:pt x="142" y="199"/>
                  </a:lnTo>
                  <a:lnTo>
                    <a:pt x="156" y="200"/>
                  </a:lnTo>
                  <a:lnTo>
                    <a:pt x="170" y="200"/>
                  </a:lnTo>
                  <a:lnTo>
                    <a:pt x="186" y="200"/>
                  </a:lnTo>
                  <a:lnTo>
                    <a:pt x="200" y="200"/>
                  </a:lnTo>
                  <a:lnTo>
                    <a:pt x="187" y="188"/>
                  </a:lnTo>
                  <a:lnTo>
                    <a:pt x="175" y="176"/>
                  </a:lnTo>
                  <a:lnTo>
                    <a:pt x="162" y="163"/>
                  </a:lnTo>
                  <a:lnTo>
                    <a:pt x="150" y="151"/>
                  </a:lnTo>
                  <a:lnTo>
                    <a:pt x="137" y="139"/>
                  </a:lnTo>
                  <a:lnTo>
                    <a:pt x="126" y="127"/>
                  </a:lnTo>
                  <a:lnTo>
                    <a:pt x="113" y="114"/>
                  </a:lnTo>
                  <a:lnTo>
                    <a:pt x="101" y="102"/>
                  </a:lnTo>
                  <a:lnTo>
                    <a:pt x="88" y="89"/>
                  </a:lnTo>
                  <a:lnTo>
                    <a:pt x="75" y="76"/>
                  </a:lnTo>
                  <a:lnTo>
                    <a:pt x="63" y="64"/>
                  </a:lnTo>
                  <a:lnTo>
                    <a:pt x="50" y="51"/>
                  </a:lnTo>
                  <a:lnTo>
                    <a:pt x="38" y="39"/>
                  </a:lnTo>
                  <a:lnTo>
                    <a:pt x="26" y="25"/>
                  </a:lnTo>
                  <a:lnTo>
                    <a:pt x="14" y="1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500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3054350" y="4537075"/>
              <a:ext cx="457200" cy="512763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13" y="134"/>
                </a:cxn>
                <a:cxn ang="0">
                  <a:pos x="25" y="146"/>
                </a:cxn>
                <a:cxn ang="0">
                  <a:pos x="37" y="160"/>
                </a:cxn>
                <a:cxn ang="0">
                  <a:pos x="49" y="172"/>
                </a:cxn>
                <a:cxn ang="0">
                  <a:pos x="62" y="185"/>
                </a:cxn>
                <a:cxn ang="0">
                  <a:pos x="74" y="197"/>
                </a:cxn>
                <a:cxn ang="0">
                  <a:pos x="87" y="210"/>
                </a:cxn>
                <a:cxn ang="0">
                  <a:pos x="100" y="223"/>
                </a:cxn>
                <a:cxn ang="0">
                  <a:pos x="112" y="235"/>
                </a:cxn>
                <a:cxn ang="0">
                  <a:pos x="125" y="248"/>
                </a:cxn>
                <a:cxn ang="0">
                  <a:pos x="136" y="260"/>
                </a:cxn>
                <a:cxn ang="0">
                  <a:pos x="149" y="272"/>
                </a:cxn>
                <a:cxn ang="0">
                  <a:pos x="161" y="284"/>
                </a:cxn>
                <a:cxn ang="0">
                  <a:pos x="174" y="297"/>
                </a:cxn>
                <a:cxn ang="0">
                  <a:pos x="186" y="309"/>
                </a:cxn>
                <a:cxn ang="0">
                  <a:pos x="199" y="321"/>
                </a:cxn>
                <a:cxn ang="0">
                  <a:pos x="210" y="321"/>
                </a:cxn>
                <a:cxn ang="0">
                  <a:pos x="221" y="322"/>
                </a:cxn>
                <a:cxn ang="0">
                  <a:pos x="232" y="322"/>
                </a:cxn>
                <a:cxn ang="0">
                  <a:pos x="244" y="322"/>
                </a:cxn>
                <a:cxn ang="0">
                  <a:pos x="254" y="322"/>
                </a:cxn>
                <a:cxn ang="0">
                  <a:pos x="266" y="322"/>
                </a:cxn>
                <a:cxn ang="0">
                  <a:pos x="277" y="323"/>
                </a:cxn>
                <a:cxn ang="0">
                  <a:pos x="288" y="323"/>
                </a:cxn>
                <a:cxn ang="0">
                  <a:pos x="270" y="304"/>
                </a:cxn>
                <a:cxn ang="0">
                  <a:pos x="252" y="283"/>
                </a:cxn>
                <a:cxn ang="0">
                  <a:pos x="234" y="264"/>
                </a:cxn>
                <a:cxn ang="0">
                  <a:pos x="215" y="243"/>
                </a:cxn>
                <a:cxn ang="0">
                  <a:pos x="198" y="224"/>
                </a:cxn>
                <a:cxn ang="0">
                  <a:pos x="180" y="203"/>
                </a:cxn>
                <a:cxn ang="0">
                  <a:pos x="162" y="184"/>
                </a:cxn>
                <a:cxn ang="0">
                  <a:pos x="145" y="163"/>
                </a:cxn>
                <a:cxn ang="0">
                  <a:pos x="127" y="143"/>
                </a:cxn>
                <a:cxn ang="0">
                  <a:pos x="109" y="123"/>
                </a:cxn>
                <a:cxn ang="0">
                  <a:pos x="92" y="103"/>
                </a:cxn>
                <a:cxn ang="0">
                  <a:pos x="74" y="82"/>
                </a:cxn>
                <a:cxn ang="0">
                  <a:pos x="58" y="61"/>
                </a:cxn>
                <a:cxn ang="0">
                  <a:pos x="40" y="41"/>
                </a:cxn>
                <a:cxn ang="0">
                  <a:pos x="22" y="20"/>
                </a:cxn>
                <a:cxn ang="0">
                  <a:pos x="6" y="0"/>
                </a:cxn>
                <a:cxn ang="0">
                  <a:pos x="3" y="28"/>
                </a:cxn>
                <a:cxn ang="0">
                  <a:pos x="2" y="57"/>
                </a:cxn>
                <a:cxn ang="0">
                  <a:pos x="1" y="88"/>
                </a:cxn>
                <a:cxn ang="0">
                  <a:pos x="0" y="121"/>
                </a:cxn>
              </a:cxnLst>
              <a:rect l="0" t="0" r="r" b="b"/>
              <a:pathLst>
                <a:path w="288" h="323">
                  <a:moveTo>
                    <a:pt x="0" y="121"/>
                  </a:moveTo>
                  <a:lnTo>
                    <a:pt x="13" y="134"/>
                  </a:lnTo>
                  <a:lnTo>
                    <a:pt x="25" y="146"/>
                  </a:lnTo>
                  <a:lnTo>
                    <a:pt x="37" y="160"/>
                  </a:lnTo>
                  <a:lnTo>
                    <a:pt x="49" y="172"/>
                  </a:lnTo>
                  <a:lnTo>
                    <a:pt x="62" y="185"/>
                  </a:lnTo>
                  <a:lnTo>
                    <a:pt x="74" y="197"/>
                  </a:lnTo>
                  <a:lnTo>
                    <a:pt x="87" y="210"/>
                  </a:lnTo>
                  <a:lnTo>
                    <a:pt x="100" y="223"/>
                  </a:lnTo>
                  <a:lnTo>
                    <a:pt x="112" y="235"/>
                  </a:lnTo>
                  <a:lnTo>
                    <a:pt x="125" y="248"/>
                  </a:lnTo>
                  <a:lnTo>
                    <a:pt x="136" y="260"/>
                  </a:lnTo>
                  <a:lnTo>
                    <a:pt x="149" y="272"/>
                  </a:lnTo>
                  <a:lnTo>
                    <a:pt x="161" y="284"/>
                  </a:lnTo>
                  <a:lnTo>
                    <a:pt x="174" y="297"/>
                  </a:lnTo>
                  <a:lnTo>
                    <a:pt x="186" y="309"/>
                  </a:lnTo>
                  <a:lnTo>
                    <a:pt x="199" y="321"/>
                  </a:lnTo>
                  <a:lnTo>
                    <a:pt x="210" y="321"/>
                  </a:lnTo>
                  <a:lnTo>
                    <a:pt x="221" y="322"/>
                  </a:lnTo>
                  <a:lnTo>
                    <a:pt x="232" y="322"/>
                  </a:lnTo>
                  <a:lnTo>
                    <a:pt x="244" y="322"/>
                  </a:lnTo>
                  <a:lnTo>
                    <a:pt x="254" y="322"/>
                  </a:lnTo>
                  <a:lnTo>
                    <a:pt x="266" y="322"/>
                  </a:lnTo>
                  <a:lnTo>
                    <a:pt x="277" y="323"/>
                  </a:lnTo>
                  <a:lnTo>
                    <a:pt x="288" y="323"/>
                  </a:lnTo>
                  <a:lnTo>
                    <a:pt x="270" y="304"/>
                  </a:lnTo>
                  <a:lnTo>
                    <a:pt x="252" y="283"/>
                  </a:lnTo>
                  <a:lnTo>
                    <a:pt x="234" y="264"/>
                  </a:lnTo>
                  <a:lnTo>
                    <a:pt x="215" y="243"/>
                  </a:lnTo>
                  <a:lnTo>
                    <a:pt x="198" y="224"/>
                  </a:lnTo>
                  <a:lnTo>
                    <a:pt x="180" y="203"/>
                  </a:lnTo>
                  <a:lnTo>
                    <a:pt x="162" y="184"/>
                  </a:lnTo>
                  <a:lnTo>
                    <a:pt x="145" y="163"/>
                  </a:lnTo>
                  <a:lnTo>
                    <a:pt x="127" y="143"/>
                  </a:lnTo>
                  <a:lnTo>
                    <a:pt x="109" y="123"/>
                  </a:lnTo>
                  <a:lnTo>
                    <a:pt x="92" y="103"/>
                  </a:lnTo>
                  <a:lnTo>
                    <a:pt x="74" y="82"/>
                  </a:lnTo>
                  <a:lnTo>
                    <a:pt x="58" y="61"/>
                  </a:lnTo>
                  <a:lnTo>
                    <a:pt x="40" y="41"/>
                  </a:lnTo>
                  <a:lnTo>
                    <a:pt x="22" y="20"/>
                  </a:lnTo>
                  <a:lnTo>
                    <a:pt x="6" y="0"/>
                  </a:lnTo>
                  <a:lnTo>
                    <a:pt x="3" y="28"/>
                  </a:lnTo>
                  <a:lnTo>
                    <a:pt x="2" y="57"/>
                  </a:lnTo>
                  <a:lnTo>
                    <a:pt x="1" y="88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3063875" y="4319588"/>
              <a:ext cx="588963" cy="731838"/>
            </a:xfrm>
            <a:custGeom>
              <a:avLst/>
              <a:gdLst/>
              <a:ahLst/>
              <a:cxnLst>
                <a:cxn ang="0">
                  <a:pos x="0" y="137"/>
                </a:cxn>
                <a:cxn ang="0">
                  <a:pos x="16" y="157"/>
                </a:cxn>
                <a:cxn ang="0">
                  <a:pos x="34" y="178"/>
                </a:cxn>
                <a:cxn ang="0">
                  <a:pos x="52" y="198"/>
                </a:cxn>
                <a:cxn ang="0">
                  <a:pos x="68" y="219"/>
                </a:cxn>
                <a:cxn ang="0">
                  <a:pos x="86" y="240"/>
                </a:cxn>
                <a:cxn ang="0">
                  <a:pos x="103" y="260"/>
                </a:cxn>
                <a:cxn ang="0">
                  <a:pos x="121" y="280"/>
                </a:cxn>
                <a:cxn ang="0">
                  <a:pos x="139" y="300"/>
                </a:cxn>
                <a:cxn ang="0">
                  <a:pos x="156" y="321"/>
                </a:cxn>
                <a:cxn ang="0">
                  <a:pos x="174" y="340"/>
                </a:cxn>
                <a:cxn ang="0">
                  <a:pos x="192" y="361"/>
                </a:cxn>
                <a:cxn ang="0">
                  <a:pos x="209" y="380"/>
                </a:cxn>
                <a:cxn ang="0">
                  <a:pos x="228" y="401"/>
                </a:cxn>
                <a:cxn ang="0">
                  <a:pos x="246" y="420"/>
                </a:cxn>
                <a:cxn ang="0">
                  <a:pos x="264" y="441"/>
                </a:cxn>
                <a:cxn ang="0">
                  <a:pos x="282" y="460"/>
                </a:cxn>
                <a:cxn ang="0">
                  <a:pos x="293" y="460"/>
                </a:cxn>
                <a:cxn ang="0">
                  <a:pos x="305" y="460"/>
                </a:cxn>
                <a:cxn ang="0">
                  <a:pos x="315" y="460"/>
                </a:cxn>
                <a:cxn ang="0">
                  <a:pos x="327" y="460"/>
                </a:cxn>
                <a:cxn ang="0">
                  <a:pos x="338" y="460"/>
                </a:cxn>
                <a:cxn ang="0">
                  <a:pos x="348" y="460"/>
                </a:cxn>
                <a:cxn ang="0">
                  <a:pos x="360" y="461"/>
                </a:cxn>
                <a:cxn ang="0">
                  <a:pos x="371" y="461"/>
                </a:cxn>
                <a:cxn ang="0">
                  <a:pos x="351" y="431"/>
                </a:cxn>
                <a:cxn ang="0">
                  <a:pos x="330" y="400"/>
                </a:cxn>
                <a:cxn ang="0">
                  <a:pos x="310" y="369"/>
                </a:cxn>
                <a:cxn ang="0">
                  <a:pos x="288" y="339"/>
                </a:cxn>
                <a:cxn ang="0">
                  <a:pos x="267" y="309"/>
                </a:cxn>
                <a:cxn ang="0">
                  <a:pos x="247" y="280"/>
                </a:cxn>
                <a:cxn ang="0">
                  <a:pos x="226" y="249"/>
                </a:cxn>
                <a:cxn ang="0">
                  <a:pos x="204" y="220"/>
                </a:cxn>
                <a:cxn ang="0">
                  <a:pos x="182" y="191"/>
                </a:cxn>
                <a:cxn ang="0">
                  <a:pos x="160" y="162"/>
                </a:cxn>
                <a:cxn ang="0">
                  <a:pos x="138" y="134"/>
                </a:cxn>
                <a:cxn ang="0">
                  <a:pos x="114" y="106"/>
                </a:cxn>
                <a:cxn ang="0">
                  <a:pos x="90" y="79"/>
                </a:cxn>
                <a:cxn ang="0">
                  <a:pos x="67" y="52"/>
                </a:cxn>
                <a:cxn ang="0">
                  <a:pos x="42" y="25"/>
                </a:cxn>
                <a:cxn ang="0">
                  <a:pos x="17" y="0"/>
                </a:cxn>
                <a:cxn ang="0">
                  <a:pos x="13" y="30"/>
                </a:cxn>
                <a:cxn ang="0">
                  <a:pos x="7" y="63"/>
                </a:cxn>
                <a:cxn ang="0">
                  <a:pos x="3" y="99"/>
                </a:cxn>
                <a:cxn ang="0">
                  <a:pos x="0" y="137"/>
                </a:cxn>
              </a:cxnLst>
              <a:rect l="0" t="0" r="r" b="b"/>
              <a:pathLst>
                <a:path w="371" h="461">
                  <a:moveTo>
                    <a:pt x="0" y="137"/>
                  </a:moveTo>
                  <a:lnTo>
                    <a:pt x="16" y="157"/>
                  </a:lnTo>
                  <a:lnTo>
                    <a:pt x="34" y="178"/>
                  </a:lnTo>
                  <a:lnTo>
                    <a:pt x="52" y="198"/>
                  </a:lnTo>
                  <a:lnTo>
                    <a:pt x="68" y="219"/>
                  </a:lnTo>
                  <a:lnTo>
                    <a:pt x="86" y="240"/>
                  </a:lnTo>
                  <a:lnTo>
                    <a:pt x="103" y="260"/>
                  </a:lnTo>
                  <a:lnTo>
                    <a:pt x="121" y="280"/>
                  </a:lnTo>
                  <a:lnTo>
                    <a:pt x="139" y="300"/>
                  </a:lnTo>
                  <a:lnTo>
                    <a:pt x="156" y="321"/>
                  </a:lnTo>
                  <a:lnTo>
                    <a:pt x="174" y="340"/>
                  </a:lnTo>
                  <a:lnTo>
                    <a:pt x="192" y="361"/>
                  </a:lnTo>
                  <a:lnTo>
                    <a:pt x="209" y="380"/>
                  </a:lnTo>
                  <a:lnTo>
                    <a:pt x="228" y="401"/>
                  </a:lnTo>
                  <a:lnTo>
                    <a:pt x="246" y="420"/>
                  </a:lnTo>
                  <a:lnTo>
                    <a:pt x="264" y="441"/>
                  </a:lnTo>
                  <a:lnTo>
                    <a:pt x="282" y="460"/>
                  </a:lnTo>
                  <a:lnTo>
                    <a:pt x="293" y="460"/>
                  </a:lnTo>
                  <a:lnTo>
                    <a:pt x="305" y="460"/>
                  </a:lnTo>
                  <a:lnTo>
                    <a:pt x="315" y="460"/>
                  </a:lnTo>
                  <a:lnTo>
                    <a:pt x="327" y="460"/>
                  </a:lnTo>
                  <a:lnTo>
                    <a:pt x="338" y="460"/>
                  </a:lnTo>
                  <a:lnTo>
                    <a:pt x="348" y="460"/>
                  </a:lnTo>
                  <a:lnTo>
                    <a:pt x="360" y="461"/>
                  </a:lnTo>
                  <a:lnTo>
                    <a:pt x="371" y="461"/>
                  </a:lnTo>
                  <a:lnTo>
                    <a:pt x="351" y="431"/>
                  </a:lnTo>
                  <a:lnTo>
                    <a:pt x="330" y="400"/>
                  </a:lnTo>
                  <a:lnTo>
                    <a:pt x="310" y="369"/>
                  </a:lnTo>
                  <a:lnTo>
                    <a:pt x="288" y="339"/>
                  </a:lnTo>
                  <a:lnTo>
                    <a:pt x="267" y="309"/>
                  </a:lnTo>
                  <a:lnTo>
                    <a:pt x="247" y="280"/>
                  </a:lnTo>
                  <a:lnTo>
                    <a:pt x="226" y="249"/>
                  </a:lnTo>
                  <a:lnTo>
                    <a:pt x="204" y="220"/>
                  </a:lnTo>
                  <a:lnTo>
                    <a:pt x="182" y="191"/>
                  </a:lnTo>
                  <a:lnTo>
                    <a:pt x="160" y="162"/>
                  </a:lnTo>
                  <a:lnTo>
                    <a:pt x="138" y="134"/>
                  </a:lnTo>
                  <a:lnTo>
                    <a:pt x="114" y="106"/>
                  </a:lnTo>
                  <a:lnTo>
                    <a:pt x="90" y="79"/>
                  </a:lnTo>
                  <a:lnTo>
                    <a:pt x="67" y="52"/>
                  </a:lnTo>
                  <a:lnTo>
                    <a:pt x="42" y="25"/>
                  </a:lnTo>
                  <a:lnTo>
                    <a:pt x="17" y="0"/>
                  </a:lnTo>
                  <a:lnTo>
                    <a:pt x="13" y="30"/>
                  </a:lnTo>
                  <a:lnTo>
                    <a:pt x="7" y="63"/>
                  </a:lnTo>
                  <a:lnTo>
                    <a:pt x="3" y="99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7500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3171825" y="3932238"/>
              <a:ext cx="549275" cy="738188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5" y="9"/>
                </a:cxn>
                <a:cxn ang="0">
                  <a:pos x="39" y="17"/>
                </a:cxn>
                <a:cxn ang="0">
                  <a:pos x="32" y="27"/>
                </a:cxn>
                <a:cxn ang="0">
                  <a:pos x="26" y="37"/>
                </a:cxn>
                <a:cxn ang="0">
                  <a:pos x="19" y="48"/>
                </a:cxn>
                <a:cxn ang="0">
                  <a:pos x="13" y="60"/>
                </a:cxn>
                <a:cxn ang="0">
                  <a:pos x="6" y="72"/>
                </a:cxn>
                <a:cxn ang="0">
                  <a:pos x="0" y="85"/>
                </a:cxn>
                <a:cxn ang="0">
                  <a:pos x="22" y="108"/>
                </a:cxn>
                <a:cxn ang="0">
                  <a:pos x="44" y="132"/>
                </a:cxn>
                <a:cxn ang="0">
                  <a:pos x="65" y="155"/>
                </a:cxn>
                <a:cxn ang="0">
                  <a:pos x="87" y="180"/>
                </a:cxn>
                <a:cxn ang="0">
                  <a:pos x="108" y="203"/>
                </a:cxn>
                <a:cxn ang="0">
                  <a:pos x="131" y="227"/>
                </a:cxn>
                <a:cxn ang="0">
                  <a:pos x="152" y="251"/>
                </a:cxn>
                <a:cxn ang="0">
                  <a:pos x="173" y="274"/>
                </a:cxn>
                <a:cxn ang="0">
                  <a:pos x="196" y="298"/>
                </a:cxn>
                <a:cxn ang="0">
                  <a:pos x="217" y="323"/>
                </a:cxn>
                <a:cxn ang="0">
                  <a:pos x="238" y="346"/>
                </a:cxn>
                <a:cxn ang="0">
                  <a:pos x="260" y="370"/>
                </a:cxn>
                <a:cxn ang="0">
                  <a:pos x="282" y="394"/>
                </a:cxn>
                <a:cxn ang="0">
                  <a:pos x="303" y="418"/>
                </a:cxn>
                <a:cxn ang="0">
                  <a:pos x="325" y="441"/>
                </a:cxn>
                <a:cxn ang="0">
                  <a:pos x="346" y="465"/>
                </a:cxn>
                <a:cxn ang="0">
                  <a:pos x="342" y="432"/>
                </a:cxn>
                <a:cxn ang="0">
                  <a:pos x="337" y="399"/>
                </a:cxn>
                <a:cxn ang="0">
                  <a:pos x="332" y="367"/>
                </a:cxn>
                <a:cxn ang="0">
                  <a:pos x="328" y="336"/>
                </a:cxn>
                <a:cxn ang="0">
                  <a:pos x="310" y="315"/>
                </a:cxn>
                <a:cxn ang="0">
                  <a:pos x="292" y="295"/>
                </a:cxn>
                <a:cxn ang="0">
                  <a:pos x="275" y="274"/>
                </a:cxn>
                <a:cxn ang="0">
                  <a:pos x="257" y="253"/>
                </a:cxn>
                <a:cxn ang="0">
                  <a:pos x="240" y="232"/>
                </a:cxn>
                <a:cxn ang="0">
                  <a:pos x="224" y="210"/>
                </a:cxn>
                <a:cxn ang="0">
                  <a:pos x="206" y="189"/>
                </a:cxn>
                <a:cxn ang="0">
                  <a:pos x="190" y="167"/>
                </a:cxn>
                <a:cxn ang="0">
                  <a:pos x="173" y="146"/>
                </a:cxn>
                <a:cxn ang="0">
                  <a:pos x="156" y="125"/>
                </a:cxn>
                <a:cxn ang="0">
                  <a:pos x="139" y="103"/>
                </a:cxn>
                <a:cxn ang="0">
                  <a:pos x="123" y="83"/>
                </a:cxn>
                <a:cxn ang="0">
                  <a:pos x="105" y="62"/>
                </a:cxn>
                <a:cxn ang="0">
                  <a:pos x="87" y="41"/>
                </a:cxn>
                <a:cxn ang="0">
                  <a:pos x="70" y="21"/>
                </a:cxn>
                <a:cxn ang="0">
                  <a:pos x="52" y="0"/>
                </a:cxn>
              </a:cxnLst>
              <a:rect l="0" t="0" r="r" b="b"/>
              <a:pathLst>
                <a:path w="346" h="465">
                  <a:moveTo>
                    <a:pt x="52" y="0"/>
                  </a:moveTo>
                  <a:lnTo>
                    <a:pt x="45" y="9"/>
                  </a:lnTo>
                  <a:lnTo>
                    <a:pt x="39" y="17"/>
                  </a:lnTo>
                  <a:lnTo>
                    <a:pt x="32" y="27"/>
                  </a:lnTo>
                  <a:lnTo>
                    <a:pt x="26" y="37"/>
                  </a:lnTo>
                  <a:lnTo>
                    <a:pt x="19" y="48"/>
                  </a:lnTo>
                  <a:lnTo>
                    <a:pt x="13" y="60"/>
                  </a:lnTo>
                  <a:lnTo>
                    <a:pt x="6" y="72"/>
                  </a:lnTo>
                  <a:lnTo>
                    <a:pt x="0" y="85"/>
                  </a:lnTo>
                  <a:lnTo>
                    <a:pt x="22" y="108"/>
                  </a:lnTo>
                  <a:lnTo>
                    <a:pt x="44" y="132"/>
                  </a:lnTo>
                  <a:lnTo>
                    <a:pt x="65" y="155"/>
                  </a:lnTo>
                  <a:lnTo>
                    <a:pt x="87" y="180"/>
                  </a:lnTo>
                  <a:lnTo>
                    <a:pt x="108" y="203"/>
                  </a:lnTo>
                  <a:lnTo>
                    <a:pt x="131" y="227"/>
                  </a:lnTo>
                  <a:lnTo>
                    <a:pt x="152" y="251"/>
                  </a:lnTo>
                  <a:lnTo>
                    <a:pt x="173" y="274"/>
                  </a:lnTo>
                  <a:lnTo>
                    <a:pt x="196" y="298"/>
                  </a:lnTo>
                  <a:lnTo>
                    <a:pt x="217" y="323"/>
                  </a:lnTo>
                  <a:lnTo>
                    <a:pt x="238" y="346"/>
                  </a:lnTo>
                  <a:lnTo>
                    <a:pt x="260" y="370"/>
                  </a:lnTo>
                  <a:lnTo>
                    <a:pt x="282" y="394"/>
                  </a:lnTo>
                  <a:lnTo>
                    <a:pt x="303" y="418"/>
                  </a:lnTo>
                  <a:lnTo>
                    <a:pt x="325" y="441"/>
                  </a:lnTo>
                  <a:lnTo>
                    <a:pt x="346" y="465"/>
                  </a:lnTo>
                  <a:lnTo>
                    <a:pt x="342" y="432"/>
                  </a:lnTo>
                  <a:lnTo>
                    <a:pt x="337" y="399"/>
                  </a:lnTo>
                  <a:lnTo>
                    <a:pt x="332" y="367"/>
                  </a:lnTo>
                  <a:lnTo>
                    <a:pt x="328" y="336"/>
                  </a:lnTo>
                  <a:lnTo>
                    <a:pt x="310" y="315"/>
                  </a:lnTo>
                  <a:lnTo>
                    <a:pt x="292" y="295"/>
                  </a:lnTo>
                  <a:lnTo>
                    <a:pt x="275" y="274"/>
                  </a:lnTo>
                  <a:lnTo>
                    <a:pt x="257" y="253"/>
                  </a:lnTo>
                  <a:lnTo>
                    <a:pt x="240" y="232"/>
                  </a:lnTo>
                  <a:lnTo>
                    <a:pt x="224" y="210"/>
                  </a:lnTo>
                  <a:lnTo>
                    <a:pt x="206" y="189"/>
                  </a:lnTo>
                  <a:lnTo>
                    <a:pt x="190" y="167"/>
                  </a:lnTo>
                  <a:lnTo>
                    <a:pt x="173" y="146"/>
                  </a:lnTo>
                  <a:lnTo>
                    <a:pt x="156" y="125"/>
                  </a:lnTo>
                  <a:lnTo>
                    <a:pt x="139" y="103"/>
                  </a:lnTo>
                  <a:lnTo>
                    <a:pt x="123" y="83"/>
                  </a:lnTo>
                  <a:lnTo>
                    <a:pt x="105" y="62"/>
                  </a:lnTo>
                  <a:lnTo>
                    <a:pt x="87" y="41"/>
                  </a:lnTo>
                  <a:lnTo>
                    <a:pt x="70" y="2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3298825" y="3841750"/>
              <a:ext cx="374650" cy="517525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4" y="49"/>
                </a:cxn>
                <a:cxn ang="0">
                  <a:pos x="28" y="67"/>
                </a:cxn>
                <a:cxn ang="0">
                  <a:pos x="43" y="86"/>
                </a:cxn>
                <a:cxn ang="0">
                  <a:pos x="57" y="105"/>
                </a:cxn>
                <a:cxn ang="0">
                  <a:pos x="72" y="124"/>
                </a:cxn>
                <a:cxn ang="0">
                  <a:pos x="86" y="142"/>
                </a:cxn>
                <a:cxn ang="0">
                  <a:pos x="101" y="160"/>
                </a:cxn>
                <a:cxn ang="0">
                  <a:pos x="116" y="180"/>
                </a:cxn>
                <a:cxn ang="0">
                  <a:pos x="131" y="198"/>
                </a:cxn>
                <a:cxn ang="0">
                  <a:pos x="145" y="216"/>
                </a:cxn>
                <a:cxn ang="0">
                  <a:pos x="160" y="234"/>
                </a:cxn>
                <a:cxn ang="0">
                  <a:pos x="176" y="252"/>
                </a:cxn>
                <a:cxn ang="0">
                  <a:pos x="191" y="272"/>
                </a:cxn>
                <a:cxn ang="0">
                  <a:pos x="205" y="290"/>
                </a:cxn>
                <a:cxn ang="0">
                  <a:pos x="220" y="308"/>
                </a:cxn>
                <a:cxn ang="0">
                  <a:pos x="236" y="326"/>
                </a:cxn>
                <a:cxn ang="0">
                  <a:pos x="232" y="301"/>
                </a:cxn>
                <a:cxn ang="0">
                  <a:pos x="228" y="277"/>
                </a:cxn>
                <a:cxn ang="0">
                  <a:pos x="224" y="254"/>
                </a:cxn>
                <a:cxn ang="0">
                  <a:pos x="219" y="231"/>
                </a:cxn>
                <a:cxn ang="0">
                  <a:pos x="198" y="203"/>
                </a:cxn>
                <a:cxn ang="0">
                  <a:pos x="178" y="174"/>
                </a:cxn>
                <a:cxn ang="0">
                  <a:pos x="158" y="144"/>
                </a:cxn>
                <a:cxn ang="0">
                  <a:pos x="138" y="115"/>
                </a:cxn>
                <a:cxn ang="0">
                  <a:pos x="118" y="86"/>
                </a:cxn>
                <a:cxn ang="0">
                  <a:pos x="99" y="57"/>
                </a:cxn>
                <a:cxn ang="0">
                  <a:pos x="79" y="28"/>
                </a:cxn>
                <a:cxn ang="0">
                  <a:pos x="60" y="0"/>
                </a:cxn>
                <a:cxn ang="0">
                  <a:pos x="53" y="2"/>
                </a:cxn>
                <a:cxn ang="0">
                  <a:pos x="46" y="4"/>
                </a:cxn>
                <a:cxn ang="0">
                  <a:pos x="39" y="6"/>
                </a:cxn>
                <a:cxn ang="0">
                  <a:pos x="32" y="9"/>
                </a:cxn>
                <a:cxn ang="0">
                  <a:pos x="24" y="14"/>
                </a:cxn>
                <a:cxn ang="0">
                  <a:pos x="15" y="17"/>
                </a:cxn>
                <a:cxn ang="0">
                  <a:pos x="8" y="23"/>
                </a:cxn>
                <a:cxn ang="0">
                  <a:pos x="0" y="29"/>
                </a:cxn>
              </a:cxnLst>
              <a:rect l="0" t="0" r="r" b="b"/>
              <a:pathLst>
                <a:path w="236" h="326">
                  <a:moveTo>
                    <a:pt x="0" y="29"/>
                  </a:moveTo>
                  <a:lnTo>
                    <a:pt x="14" y="49"/>
                  </a:lnTo>
                  <a:lnTo>
                    <a:pt x="28" y="67"/>
                  </a:lnTo>
                  <a:lnTo>
                    <a:pt x="43" y="86"/>
                  </a:lnTo>
                  <a:lnTo>
                    <a:pt x="57" y="105"/>
                  </a:lnTo>
                  <a:lnTo>
                    <a:pt x="72" y="124"/>
                  </a:lnTo>
                  <a:lnTo>
                    <a:pt x="86" y="142"/>
                  </a:lnTo>
                  <a:lnTo>
                    <a:pt x="101" y="160"/>
                  </a:lnTo>
                  <a:lnTo>
                    <a:pt x="116" y="180"/>
                  </a:lnTo>
                  <a:lnTo>
                    <a:pt x="131" y="198"/>
                  </a:lnTo>
                  <a:lnTo>
                    <a:pt x="145" y="216"/>
                  </a:lnTo>
                  <a:lnTo>
                    <a:pt x="160" y="234"/>
                  </a:lnTo>
                  <a:lnTo>
                    <a:pt x="176" y="252"/>
                  </a:lnTo>
                  <a:lnTo>
                    <a:pt x="191" y="272"/>
                  </a:lnTo>
                  <a:lnTo>
                    <a:pt x="205" y="290"/>
                  </a:lnTo>
                  <a:lnTo>
                    <a:pt x="220" y="308"/>
                  </a:lnTo>
                  <a:lnTo>
                    <a:pt x="236" y="326"/>
                  </a:lnTo>
                  <a:lnTo>
                    <a:pt x="232" y="301"/>
                  </a:lnTo>
                  <a:lnTo>
                    <a:pt x="228" y="277"/>
                  </a:lnTo>
                  <a:lnTo>
                    <a:pt x="224" y="254"/>
                  </a:lnTo>
                  <a:lnTo>
                    <a:pt x="219" y="231"/>
                  </a:lnTo>
                  <a:lnTo>
                    <a:pt x="198" y="203"/>
                  </a:lnTo>
                  <a:lnTo>
                    <a:pt x="178" y="174"/>
                  </a:lnTo>
                  <a:lnTo>
                    <a:pt x="158" y="144"/>
                  </a:lnTo>
                  <a:lnTo>
                    <a:pt x="138" y="115"/>
                  </a:lnTo>
                  <a:lnTo>
                    <a:pt x="118" y="86"/>
                  </a:lnTo>
                  <a:lnTo>
                    <a:pt x="99" y="57"/>
                  </a:lnTo>
                  <a:lnTo>
                    <a:pt x="79" y="28"/>
                  </a:lnTo>
                  <a:lnTo>
                    <a:pt x="60" y="0"/>
                  </a:lnTo>
                  <a:lnTo>
                    <a:pt x="53" y="2"/>
                  </a:lnTo>
                  <a:lnTo>
                    <a:pt x="46" y="4"/>
                  </a:lnTo>
                  <a:lnTo>
                    <a:pt x="39" y="6"/>
                  </a:lnTo>
                  <a:lnTo>
                    <a:pt x="32" y="9"/>
                  </a:lnTo>
                  <a:lnTo>
                    <a:pt x="24" y="14"/>
                  </a:lnTo>
                  <a:lnTo>
                    <a:pt x="15" y="17"/>
                  </a:lnTo>
                  <a:lnTo>
                    <a:pt x="8" y="23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3394075" y="3840163"/>
              <a:ext cx="252413" cy="3683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7" y="7"/>
                </a:cxn>
                <a:cxn ang="0">
                  <a:pos x="53" y="6"/>
                </a:cxn>
                <a:cxn ang="0">
                  <a:pos x="49" y="4"/>
                </a:cxn>
                <a:cxn ang="0">
                  <a:pos x="41" y="3"/>
                </a:cxn>
                <a:cxn ang="0">
                  <a:pos x="33" y="0"/>
                </a:cxn>
                <a:cxn ang="0">
                  <a:pos x="24" y="0"/>
                </a:cxn>
                <a:cxn ang="0">
                  <a:pos x="12" y="0"/>
                </a:cxn>
                <a:cxn ang="0">
                  <a:pos x="0" y="1"/>
                </a:cxn>
                <a:cxn ang="0">
                  <a:pos x="19" y="29"/>
                </a:cxn>
                <a:cxn ang="0">
                  <a:pos x="39" y="58"/>
                </a:cxn>
                <a:cxn ang="0">
                  <a:pos x="58" y="87"/>
                </a:cxn>
                <a:cxn ang="0">
                  <a:pos x="78" y="116"/>
                </a:cxn>
                <a:cxn ang="0">
                  <a:pos x="98" y="145"/>
                </a:cxn>
                <a:cxn ang="0">
                  <a:pos x="118" y="175"/>
                </a:cxn>
                <a:cxn ang="0">
                  <a:pos x="138" y="204"/>
                </a:cxn>
                <a:cxn ang="0">
                  <a:pos x="159" y="232"/>
                </a:cxn>
                <a:cxn ang="0">
                  <a:pos x="153" y="200"/>
                </a:cxn>
                <a:cxn ang="0">
                  <a:pos x="149" y="170"/>
                </a:cxn>
                <a:cxn ang="0">
                  <a:pos x="143" y="141"/>
                </a:cxn>
                <a:cxn ang="0">
                  <a:pos x="138" y="114"/>
                </a:cxn>
                <a:cxn ang="0">
                  <a:pos x="129" y="80"/>
                </a:cxn>
                <a:cxn ang="0">
                  <a:pos x="117" y="55"/>
                </a:cxn>
                <a:cxn ang="0">
                  <a:pos x="104" y="35"/>
                </a:cxn>
                <a:cxn ang="0">
                  <a:pos x="91" y="22"/>
                </a:cxn>
                <a:cxn ang="0">
                  <a:pos x="78" y="15"/>
                </a:cxn>
                <a:cxn ang="0">
                  <a:pos x="67" y="10"/>
                </a:cxn>
                <a:cxn ang="0">
                  <a:pos x="60" y="7"/>
                </a:cxn>
                <a:cxn ang="0">
                  <a:pos x="58" y="7"/>
                </a:cxn>
              </a:cxnLst>
              <a:rect l="0" t="0" r="r" b="b"/>
              <a:pathLst>
                <a:path w="159" h="232">
                  <a:moveTo>
                    <a:pt x="58" y="7"/>
                  </a:moveTo>
                  <a:lnTo>
                    <a:pt x="57" y="7"/>
                  </a:lnTo>
                  <a:lnTo>
                    <a:pt x="53" y="6"/>
                  </a:lnTo>
                  <a:lnTo>
                    <a:pt x="49" y="4"/>
                  </a:lnTo>
                  <a:lnTo>
                    <a:pt x="41" y="3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0" y="1"/>
                  </a:lnTo>
                  <a:lnTo>
                    <a:pt x="19" y="29"/>
                  </a:lnTo>
                  <a:lnTo>
                    <a:pt x="39" y="58"/>
                  </a:lnTo>
                  <a:lnTo>
                    <a:pt x="58" y="87"/>
                  </a:lnTo>
                  <a:lnTo>
                    <a:pt x="78" y="116"/>
                  </a:lnTo>
                  <a:lnTo>
                    <a:pt x="98" y="145"/>
                  </a:lnTo>
                  <a:lnTo>
                    <a:pt x="118" y="175"/>
                  </a:lnTo>
                  <a:lnTo>
                    <a:pt x="138" y="204"/>
                  </a:lnTo>
                  <a:lnTo>
                    <a:pt x="159" y="232"/>
                  </a:lnTo>
                  <a:lnTo>
                    <a:pt x="153" y="200"/>
                  </a:lnTo>
                  <a:lnTo>
                    <a:pt x="149" y="170"/>
                  </a:lnTo>
                  <a:lnTo>
                    <a:pt x="143" y="141"/>
                  </a:lnTo>
                  <a:lnTo>
                    <a:pt x="138" y="114"/>
                  </a:lnTo>
                  <a:lnTo>
                    <a:pt x="129" y="80"/>
                  </a:lnTo>
                  <a:lnTo>
                    <a:pt x="117" y="55"/>
                  </a:lnTo>
                  <a:lnTo>
                    <a:pt x="104" y="35"/>
                  </a:lnTo>
                  <a:lnTo>
                    <a:pt x="91" y="22"/>
                  </a:lnTo>
                  <a:lnTo>
                    <a:pt x="78" y="15"/>
                  </a:lnTo>
                  <a:lnTo>
                    <a:pt x="67" y="10"/>
                  </a:lnTo>
                  <a:lnTo>
                    <a:pt x="60" y="7"/>
                  </a:lnTo>
                  <a:lnTo>
                    <a:pt x="58" y="7"/>
                  </a:lnTo>
                  <a:close/>
                </a:path>
              </a:pathLst>
            </a:custGeom>
            <a:solidFill>
              <a:srgbClr val="7500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3254375" y="3887788"/>
              <a:ext cx="438150" cy="57785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1" y="6"/>
                </a:cxn>
                <a:cxn ang="0">
                  <a:pos x="14" y="13"/>
                </a:cxn>
                <a:cxn ang="0">
                  <a:pos x="7" y="20"/>
                </a:cxn>
                <a:cxn ang="0">
                  <a:pos x="0" y="28"/>
                </a:cxn>
                <a:cxn ang="0">
                  <a:pos x="18" y="49"/>
                </a:cxn>
                <a:cxn ang="0">
                  <a:pos x="35" y="69"/>
                </a:cxn>
                <a:cxn ang="0">
                  <a:pos x="53" y="90"/>
                </a:cxn>
                <a:cxn ang="0">
                  <a:pos x="71" y="111"/>
                </a:cxn>
                <a:cxn ang="0">
                  <a:pos x="87" y="131"/>
                </a:cxn>
                <a:cxn ang="0">
                  <a:pos x="104" y="153"/>
                </a:cxn>
                <a:cxn ang="0">
                  <a:pos x="121" y="174"/>
                </a:cxn>
                <a:cxn ang="0">
                  <a:pos x="138" y="195"/>
                </a:cxn>
                <a:cxn ang="0">
                  <a:pos x="154" y="217"/>
                </a:cxn>
                <a:cxn ang="0">
                  <a:pos x="172" y="238"/>
                </a:cxn>
                <a:cxn ang="0">
                  <a:pos x="188" y="260"/>
                </a:cxn>
                <a:cxn ang="0">
                  <a:pos x="205" y="281"/>
                </a:cxn>
                <a:cxn ang="0">
                  <a:pos x="223" y="302"/>
                </a:cxn>
                <a:cxn ang="0">
                  <a:pos x="240" y="323"/>
                </a:cxn>
                <a:cxn ang="0">
                  <a:pos x="258" y="343"/>
                </a:cxn>
                <a:cxn ang="0">
                  <a:pos x="276" y="364"/>
                </a:cxn>
                <a:cxn ang="0">
                  <a:pos x="273" y="347"/>
                </a:cxn>
                <a:cxn ang="0">
                  <a:pos x="270" y="330"/>
                </a:cxn>
                <a:cxn ang="0">
                  <a:pos x="267" y="314"/>
                </a:cxn>
                <a:cxn ang="0">
                  <a:pos x="264" y="297"/>
                </a:cxn>
                <a:cxn ang="0">
                  <a:pos x="248" y="279"/>
                </a:cxn>
                <a:cxn ang="0">
                  <a:pos x="233" y="261"/>
                </a:cxn>
                <a:cxn ang="0">
                  <a:pos x="219" y="243"/>
                </a:cxn>
                <a:cxn ang="0">
                  <a:pos x="204" y="223"/>
                </a:cxn>
                <a:cxn ang="0">
                  <a:pos x="188" y="205"/>
                </a:cxn>
                <a:cxn ang="0">
                  <a:pos x="173" y="187"/>
                </a:cxn>
                <a:cxn ang="0">
                  <a:pos x="159" y="169"/>
                </a:cxn>
                <a:cxn ang="0">
                  <a:pos x="144" y="151"/>
                </a:cxn>
                <a:cxn ang="0">
                  <a:pos x="129" y="131"/>
                </a:cxn>
                <a:cxn ang="0">
                  <a:pos x="114" y="113"/>
                </a:cxn>
                <a:cxn ang="0">
                  <a:pos x="100" y="95"/>
                </a:cxn>
                <a:cxn ang="0">
                  <a:pos x="85" y="76"/>
                </a:cxn>
                <a:cxn ang="0">
                  <a:pos x="71" y="57"/>
                </a:cxn>
                <a:cxn ang="0">
                  <a:pos x="56" y="38"/>
                </a:cxn>
                <a:cxn ang="0">
                  <a:pos x="42" y="20"/>
                </a:cxn>
                <a:cxn ang="0">
                  <a:pos x="28" y="0"/>
                </a:cxn>
              </a:cxnLst>
              <a:rect l="0" t="0" r="r" b="b"/>
              <a:pathLst>
                <a:path w="276" h="364">
                  <a:moveTo>
                    <a:pt x="28" y="0"/>
                  </a:moveTo>
                  <a:lnTo>
                    <a:pt x="21" y="6"/>
                  </a:lnTo>
                  <a:lnTo>
                    <a:pt x="14" y="13"/>
                  </a:lnTo>
                  <a:lnTo>
                    <a:pt x="7" y="20"/>
                  </a:lnTo>
                  <a:lnTo>
                    <a:pt x="0" y="28"/>
                  </a:lnTo>
                  <a:lnTo>
                    <a:pt x="18" y="49"/>
                  </a:lnTo>
                  <a:lnTo>
                    <a:pt x="35" y="69"/>
                  </a:lnTo>
                  <a:lnTo>
                    <a:pt x="53" y="90"/>
                  </a:lnTo>
                  <a:lnTo>
                    <a:pt x="71" y="111"/>
                  </a:lnTo>
                  <a:lnTo>
                    <a:pt x="87" y="131"/>
                  </a:lnTo>
                  <a:lnTo>
                    <a:pt x="104" y="153"/>
                  </a:lnTo>
                  <a:lnTo>
                    <a:pt x="121" y="174"/>
                  </a:lnTo>
                  <a:lnTo>
                    <a:pt x="138" y="195"/>
                  </a:lnTo>
                  <a:lnTo>
                    <a:pt x="154" y="217"/>
                  </a:lnTo>
                  <a:lnTo>
                    <a:pt x="172" y="238"/>
                  </a:lnTo>
                  <a:lnTo>
                    <a:pt x="188" y="260"/>
                  </a:lnTo>
                  <a:lnTo>
                    <a:pt x="205" y="281"/>
                  </a:lnTo>
                  <a:lnTo>
                    <a:pt x="223" y="302"/>
                  </a:lnTo>
                  <a:lnTo>
                    <a:pt x="240" y="323"/>
                  </a:lnTo>
                  <a:lnTo>
                    <a:pt x="258" y="343"/>
                  </a:lnTo>
                  <a:lnTo>
                    <a:pt x="276" y="364"/>
                  </a:lnTo>
                  <a:lnTo>
                    <a:pt x="273" y="347"/>
                  </a:lnTo>
                  <a:lnTo>
                    <a:pt x="270" y="330"/>
                  </a:lnTo>
                  <a:lnTo>
                    <a:pt x="267" y="314"/>
                  </a:lnTo>
                  <a:lnTo>
                    <a:pt x="264" y="297"/>
                  </a:lnTo>
                  <a:lnTo>
                    <a:pt x="248" y="279"/>
                  </a:lnTo>
                  <a:lnTo>
                    <a:pt x="233" y="261"/>
                  </a:lnTo>
                  <a:lnTo>
                    <a:pt x="219" y="243"/>
                  </a:lnTo>
                  <a:lnTo>
                    <a:pt x="204" y="223"/>
                  </a:lnTo>
                  <a:lnTo>
                    <a:pt x="188" y="205"/>
                  </a:lnTo>
                  <a:lnTo>
                    <a:pt x="173" y="187"/>
                  </a:lnTo>
                  <a:lnTo>
                    <a:pt x="159" y="169"/>
                  </a:lnTo>
                  <a:lnTo>
                    <a:pt x="144" y="151"/>
                  </a:lnTo>
                  <a:lnTo>
                    <a:pt x="129" y="131"/>
                  </a:lnTo>
                  <a:lnTo>
                    <a:pt x="114" y="113"/>
                  </a:lnTo>
                  <a:lnTo>
                    <a:pt x="100" y="95"/>
                  </a:lnTo>
                  <a:lnTo>
                    <a:pt x="85" y="76"/>
                  </a:lnTo>
                  <a:lnTo>
                    <a:pt x="71" y="57"/>
                  </a:lnTo>
                  <a:lnTo>
                    <a:pt x="56" y="38"/>
                  </a:lnTo>
                  <a:lnTo>
                    <a:pt x="42" y="2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7500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3121025" y="4067175"/>
              <a:ext cx="641350" cy="97472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24" y="19"/>
                </a:cxn>
                <a:cxn ang="0">
                  <a:pos x="16" y="39"/>
                </a:cxn>
                <a:cxn ang="0">
                  <a:pos x="7" y="61"/>
                </a:cxn>
                <a:cxn ang="0">
                  <a:pos x="0" y="82"/>
                </a:cxn>
                <a:cxn ang="0">
                  <a:pos x="24" y="116"/>
                </a:cxn>
                <a:cxn ang="0">
                  <a:pos x="49" y="150"/>
                </a:cxn>
                <a:cxn ang="0">
                  <a:pos x="72" y="184"/>
                </a:cxn>
                <a:cxn ang="0">
                  <a:pos x="97" y="218"/>
                </a:cxn>
                <a:cxn ang="0">
                  <a:pos x="122" y="252"/>
                </a:cxn>
                <a:cxn ang="0">
                  <a:pos x="146" y="286"/>
                </a:cxn>
                <a:cxn ang="0">
                  <a:pos x="171" y="319"/>
                </a:cxn>
                <a:cxn ang="0">
                  <a:pos x="197" y="351"/>
                </a:cxn>
                <a:cxn ang="0">
                  <a:pos x="222" y="385"/>
                </a:cxn>
                <a:cxn ang="0">
                  <a:pos x="248" y="418"/>
                </a:cxn>
                <a:cxn ang="0">
                  <a:pos x="274" y="451"/>
                </a:cxn>
                <a:cxn ang="0">
                  <a:pos x="300" y="483"/>
                </a:cxn>
                <a:cxn ang="0">
                  <a:pos x="325" y="516"/>
                </a:cxn>
                <a:cxn ang="0">
                  <a:pos x="351" y="549"/>
                </a:cxn>
                <a:cxn ang="0">
                  <a:pos x="377" y="582"/>
                </a:cxn>
                <a:cxn ang="0">
                  <a:pos x="404" y="614"/>
                </a:cxn>
                <a:cxn ang="0">
                  <a:pos x="400" y="555"/>
                </a:cxn>
                <a:cxn ang="0">
                  <a:pos x="394" y="496"/>
                </a:cxn>
                <a:cxn ang="0">
                  <a:pos x="387" y="437"/>
                </a:cxn>
                <a:cxn ang="0">
                  <a:pos x="378" y="380"/>
                </a:cxn>
                <a:cxn ang="0">
                  <a:pos x="357" y="356"/>
                </a:cxn>
                <a:cxn ang="0">
                  <a:pos x="335" y="333"/>
                </a:cxn>
                <a:cxn ang="0">
                  <a:pos x="314" y="309"/>
                </a:cxn>
                <a:cxn ang="0">
                  <a:pos x="292" y="285"/>
                </a:cxn>
                <a:cxn ang="0">
                  <a:pos x="270" y="261"/>
                </a:cxn>
                <a:cxn ang="0">
                  <a:pos x="249" y="238"/>
                </a:cxn>
                <a:cxn ang="0">
                  <a:pos x="228" y="213"/>
                </a:cxn>
                <a:cxn ang="0">
                  <a:pos x="205" y="189"/>
                </a:cxn>
                <a:cxn ang="0">
                  <a:pos x="184" y="166"/>
                </a:cxn>
                <a:cxn ang="0">
                  <a:pos x="163" y="142"/>
                </a:cxn>
                <a:cxn ang="0">
                  <a:pos x="140" y="118"/>
                </a:cxn>
                <a:cxn ang="0">
                  <a:pos x="119" y="95"/>
                </a:cxn>
                <a:cxn ang="0">
                  <a:pos x="97" y="70"/>
                </a:cxn>
                <a:cxn ang="0">
                  <a:pos x="76" y="47"/>
                </a:cxn>
                <a:cxn ang="0">
                  <a:pos x="54" y="23"/>
                </a:cxn>
                <a:cxn ang="0">
                  <a:pos x="32" y="0"/>
                </a:cxn>
              </a:cxnLst>
              <a:rect l="0" t="0" r="r" b="b"/>
              <a:pathLst>
                <a:path w="404" h="614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4" y="19"/>
                  </a:lnTo>
                  <a:lnTo>
                    <a:pt x="16" y="39"/>
                  </a:lnTo>
                  <a:lnTo>
                    <a:pt x="7" y="61"/>
                  </a:lnTo>
                  <a:lnTo>
                    <a:pt x="0" y="82"/>
                  </a:lnTo>
                  <a:lnTo>
                    <a:pt x="24" y="116"/>
                  </a:lnTo>
                  <a:lnTo>
                    <a:pt x="49" y="150"/>
                  </a:lnTo>
                  <a:lnTo>
                    <a:pt x="72" y="184"/>
                  </a:lnTo>
                  <a:lnTo>
                    <a:pt x="97" y="218"/>
                  </a:lnTo>
                  <a:lnTo>
                    <a:pt x="122" y="252"/>
                  </a:lnTo>
                  <a:lnTo>
                    <a:pt x="146" y="286"/>
                  </a:lnTo>
                  <a:lnTo>
                    <a:pt x="171" y="319"/>
                  </a:lnTo>
                  <a:lnTo>
                    <a:pt x="197" y="351"/>
                  </a:lnTo>
                  <a:lnTo>
                    <a:pt x="222" y="385"/>
                  </a:lnTo>
                  <a:lnTo>
                    <a:pt x="248" y="418"/>
                  </a:lnTo>
                  <a:lnTo>
                    <a:pt x="274" y="451"/>
                  </a:lnTo>
                  <a:lnTo>
                    <a:pt x="300" y="483"/>
                  </a:lnTo>
                  <a:lnTo>
                    <a:pt x="325" y="516"/>
                  </a:lnTo>
                  <a:lnTo>
                    <a:pt x="351" y="549"/>
                  </a:lnTo>
                  <a:lnTo>
                    <a:pt x="377" y="582"/>
                  </a:lnTo>
                  <a:lnTo>
                    <a:pt x="404" y="614"/>
                  </a:lnTo>
                  <a:lnTo>
                    <a:pt x="400" y="555"/>
                  </a:lnTo>
                  <a:lnTo>
                    <a:pt x="394" y="496"/>
                  </a:lnTo>
                  <a:lnTo>
                    <a:pt x="387" y="437"/>
                  </a:lnTo>
                  <a:lnTo>
                    <a:pt x="378" y="380"/>
                  </a:lnTo>
                  <a:lnTo>
                    <a:pt x="357" y="356"/>
                  </a:lnTo>
                  <a:lnTo>
                    <a:pt x="335" y="333"/>
                  </a:lnTo>
                  <a:lnTo>
                    <a:pt x="314" y="309"/>
                  </a:lnTo>
                  <a:lnTo>
                    <a:pt x="292" y="285"/>
                  </a:lnTo>
                  <a:lnTo>
                    <a:pt x="270" y="261"/>
                  </a:lnTo>
                  <a:lnTo>
                    <a:pt x="249" y="238"/>
                  </a:lnTo>
                  <a:lnTo>
                    <a:pt x="228" y="213"/>
                  </a:lnTo>
                  <a:lnTo>
                    <a:pt x="205" y="189"/>
                  </a:lnTo>
                  <a:lnTo>
                    <a:pt x="184" y="166"/>
                  </a:lnTo>
                  <a:lnTo>
                    <a:pt x="163" y="142"/>
                  </a:lnTo>
                  <a:lnTo>
                    <a:pt x="140" y="118"/>
                  </a:lnTo>
                  <a:lnTo>
                    <a:pt x="119" y="95"/>
                  </a:lnTo>
                  <a:lnTo>
                    <a:pt x="97" y="70"/>
                  </a:lnTo>
                  <a:lnTo>
                    <a:pt x="76" y="47"/>
                  </a:lnTo>
                  <a:lnTo>
                    <a:pt x="54" y="2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7500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3090863" y="4197350"/>
              <a:ext cx="674688" cy="85725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4" y="19"/>
                </a:cxn>
                <a:cxn ang="0">
                  <a:pos x="10" y="37"/>
                </a:cxn>
                <a:cxn ang="0">
                  <a:pos x="5" y="56"/>
                </a:cxn>
                <a:cxn ang="0">
                  <a:pos x="0" y="77"/>
                </a:cxn>
                <a:cxn ang="0">
                  <a:pos x="25" y="102"/>
                </a:cxn>
                <a:cxn ang="0">
                  <a:pos x="50" y="129"/>
                </a:cxn>
                <a:cxn ang="0">
                  <a:pos x="73" y="156"/>
                </a:cxn>
                <a:cxn ang="0">
                  <a:pos x="97" y="183"/>
                </a:cxn>
                <a:cxn ang="0">
                  <a:pos x="121" y="211"/>
                </a:cxn>
                <a:cxn ang="0">
                  <a:pos x="143" y="239"/>
                </a:cxn>
                <a:cxn ang="0">
                  <a:pos x="165" y="268"/>
                </a:cxn>
                <a:cxn ang="0">
                  <a:pos x="187" y="297"/>
                </a:cxn>
                <a:cxn ang="0">
                  <a:pos x="209" y="326"/>
                </a:cxn>
                <a:cxn ang="0">
                  <a:pos x="230" y="357"/>
                </a:cxn>
                <a:cxn ang="0">
                  <a:pos x="250" y="386"/>
                </a:cxn>
                <a:cxn ang="0">
                  <a:pos x="271" y="416"/>
                </a:cxn>
                <a:cxn ang="0">
                  <a:pos x="293" y="446"/>
                </a:cxn>
                <a:cxn ang="0">
                  <a:pos x="313" y="477"/>
                </a:cxn>
                <a:cxn ang="0">
                  <a:pos x="334" y="508"/>
                </a:cxn>
                <a:cxn ang="0">
                  <a:pos x="354" y="538"/>
                </a:cxn>
                <a:cxn ang="0">
                  <a:pos x="363" y="538"/>
                </a:cxn>
                <a:cxn ang="0">
                  <a:pos x="372" y="538"/>
                </a:cxn>
                <a:cxn ang="0">
                  <a:pos x="381" y="538"/>
                </a:cxn>
                <a:cxn ang="0">
                  <a:pos x="389" y="538"/>
                </a:cxn>
                <a:cxn ang="0">
                  <a:pos x="399" y="538"/>
                </a:cxn>
                <a:cxn ang="0">
                  <a:pos x="407" y="538"/>
                </a:cxn>
                <a:cxn ang="0">
                  <a:pos x="416" y="540"/>
                </a:cxn>
                <a:cxn ang="0">
                  <a:pos x="425" y="540"/>
                </a:cxn>
                <a:cxn ang="0">
                  <a:pos x="425" y="537"/>
                </a:cxn>
                <a:cxn ang="0">
                  <a:pos x="425" y="536"/>
                </a:cxn>
                <a:cxn ang="0">
                  <a:pos x="425" y="534"/>
                </a:cxn>
                <a:cxn ang="0">
                  <a:pos x="423" y="532"/>
                </a:cxn>
                <a:cxn ang="0">
                  <a:pos x="396" y="500"/>
                </a:cxn>
                <a:cxn ang="0">
                  <a:pos x="370" y="467"/>
                </a:cxn>
                <a:cxn ang="0">
                  <a:pos x="344" y="434"/>
                </a:cxn>
                <a:cxn ang="0">
                  <a:pos x="319" y="401"/>
                </a:cxn>
                <a:cxn ang="0">
                  <a:pos x="293" y="369"/>
                </a:cxn>
                <a:cxn ang="0">
                  <a:pos x="267" y="336"/>
                </a:cxn>
                <a:cxn ang="0">
                  <a:pos x="241" y="303"/>
                </a:cxn>
                <a:cxn ang="0">
                  <a:pos x="216" y="269"/>
                </a:cxn>
                <a:cxn ang="0">
                  <a:pos x="190" y="237"/>
                </a:cxn>
                <a:cxn ang="0">
                  <a:pos x="165" y="204"/>
                </a:cxn>
                <a:cxn ang="0">
                  <a:pos x="141" y="170"/>
                </a:cxn>
                <a:cxn ang="0">
                  <a:pos x="116" y="136"/>
                </a:cxn>
                <a:cxn ang="0">
                  <a:pos x="91" y="102"/>
                </a:cxn>
                <a:cxn ang="0">
                  <a:pos x="68" y="68"/>
                </a:cxn>
                <a:cxn ang="0">
                  <a:pos x="43" y="34"/>
                </a:cxn>
                <a:cxn ang="0">
                  <a:pos x="19" y="0"/>
                </a:cxn>
              </a:cxnLst>
              <a:rect l="0" t="0" r="r" b="b"/>
              <a:pathLst>
                <a:path w="425" h="540">
                  <a:moveTo>
                    <a:pt x="19" y="0"/>
                  </a:moveTo>
                  <a:lnTo>
                    <a:pt x="14" y="19"/>
                  </a:lnTo>
                  <a:lnTo>
                    <a:pt x="10" y="37"/>
                  </a:lnTo>
                  <a:lnTo>
                    <a:pt x="5" y="56"/>
                  </a:lnTo>
                  <a:lnTo>
                    <a:pt x="0" y="77"/>
                  </a:lnTo>
                  <a:lnTo>
                    <a:pt x="25" y="102"/>
                  </a:lnTo>
                  <a:lnTo>
                    <a:pt x="50" y="129"/>
                  </a:lnTo>
                  <a:lnTo>
                    <a:pt x="73" y="156"/>
                  </a:lnTo>
                  <a:lnTo>
                    <a:pt x="97" y="183"/>
                  </a:lnTo>
                  <a:lnTo>
                    <a:pt x="121" y="211"/>
                  </a:lnTo>
                  <a:lnTo>
                    <a:pt x="143" y="239"/>
                  </a:lnTo>
                  <a:lnTo>
                    <a:pt x="165" y="268"/>
                  </a:lnTo>
                  <a:lnTo>
                    <a:pt x="187" y="297"/>
                  </a:lnTo>
                  <a:lnTo>
                    <a:pt x="209" y="326"/>
                  </a:lnTo>
                  <a:lnTo>
                    <a:pt x="230" y="357"/>
                  </a:lnTo>
                  <a:lnTo>
                    <a:pt x="250" y="386"/>
                  </a:lnTo>
                  <a:lnTo>
                    <a:pt x="271" y="416"/>
                  </a:lnTo>
                  <a:lnTo>
                    <a:pt x="293" y="446"/>
                  </a:lnTo>
                  <a:lnTo>
                    <a:pt x="313" y="477"/>
                  </a:lnTo>
                  <a:lnTo>
                    <a:pt x="334" y="508"/>
                  </a:lnTo>
                  <a:lnTo>
                    <a:pt x="354" y="538"/>
                  </a:lnTo>
                  <a:lnTo>
                    <a:pt x="363" y="538"/>
                  </a:lnTo>
                  <a:lnTo>
                    <a:pt x="372" y="538"/>
                  </a:lnTo>
                  <a:lnTo>
                    <a:pt x="381" y="538"/>
                  </a:lnTo>
                  <a:lnTo>
                    <a:pt x="389" y="538"/>
                  </a:lnTo>
                  <a:lnTo>
                    <a:pt x="399" y="538"/>
                  </a:lnTo>
                  <a:lnTo>
                    <a:pt x="407" y="538"/>
                  </a:lnTo>
                  <a:lnTo>
                    <a:pt x="416" y="540"/>
                  </a:lnTo>
                  <a:lnTo>
                    <a:pt x="425" y="540"/>
                  </a:lnTo>
                  <a:lnTo>
                    <a:pt x="425" y="537"/>
                  </a:lnTo>
                  <a:lnTo>
                    <a:pt x="425" y="536"/>
                  </a:lnTo>
                  <a:lnTo>
                    <a:pt x="425" y="534"/>
                  </a:lnTo>
                  <a:lnTo>
                    <a:pt x="423" y="532"/>
                  </a:lnTo>
                  <a:lnTo>
                    <a:pt x="396" y="500"/>
                  </a:lnTo>
                  <a:lnTo>
                    <a:pt x="370" y="467"/>
                  </a:lnTo>
                  <a:lnTo>
                    <a:pt x="344" y="434"/>
                  </a:lnTo>
                  <a:lnTo>
                    <a:pt x="319" y="401"/>
                  </a:lnTo>
                  <a:lnTo>
                    <a:pt x="293" y="369"/>
                  </a:lnTo>
                  <a:lnTo>
                    <a:pt x="267" y="336"/>
                  </a:lnTo>
                  <a:lnTo>
                    <a:pt x="241" y="303"/>
                  </a:lnTo>
                  <a:lnTo>
                    <a:pt x="216" y="269"/>
                  </a:lnTo>
                  <a:lnTo>
                    <a:pt x="190" y="237"/>
                  </a:lnTo>
                  <a:lnTo>
                    <a:pt x="165" y="204"/>
                  </a:lnTo>
                  <a:lnTo>
                    <a:pt x="141" y="170"/>
                  </a:lnTo>
                  <a:lnTo>
                    <a:pt x="116" y="136"/>
                  </a:lnTo>
                  <a:lnTo>
                    <a:pt x="91" y="102"/>
                  </a:lnTo>
                  <a:lnTo>
                    <a:pt x="68" y="68"/>
                  </a:lnTo>
                  <a:lnTo>
                    <a:pt x="43" y="3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3370263" y="3055938"/>
              <a:ext cx="592138" cy="917575"/>
            </a:xfrm>
            <a:custGeom>
              <a:avLst/>
              <a:gdLst/>
              <a:ahLst/>
              <a:cxnLst>
                <a:cxn ang="0">
                  <a:pos x="363" y="528"/>
                </a:cxn>
                <a:cxn ang="0">
                  <a:pos x="371" y="541"/>
                </a:cxn>
                <a:cxn ang="0">
                  <a:pos x="373" y="551"/>
                </a:cxn>
                <a:cxn ang="0">
                  <a:pos x="371" y="558"/>
                </a:cxn>
                <a:cxn ang="0">
                  <a:pos x="362" y="566"/>
                </a:cxn>
                <a:cxn ang="0">
                  <a:pos x="359" y="572"/>
                </a:cxn>
                <a:cxn ang="0">
                  <a:pos x="350" y="578"/>
                </a:cxn>
                <a:cxn ang="0">
                  <a:pos x="343" y="578"/>
                </a:cxn>
                <a:cxn ang="0">
                  <a:pos x="336" y="572"/>
                </a:cxn>
                <a:cxn ang="0">
                  <a:pos x="326" y="560"/>
                </a:cxn>
                <a:cxn ang="0">
                  <a:pos x="23" y="89"/>
                </a:cxn>
                <a:cxn ang="0">
                  <a:pos x="19" y="81"/>
                </a:cxn>
                <a:cxn ang="0">
                  <a:pos x="13" y="70"/>
                </a:cxn>
                <a:cxn ang="0">
                  <a:pos x="7" y="58"/>
                </a:cxn>
                <a:cxn ang="0">
                  <a:pos x="3" y="45"/>
                </a:cxn>
                <a:cxn ang="0">
                  <a:pos x="0" y="33"/>
                </a:cxn>
                <a:cxn ang="0">
                  <a:pos x="0" y="22"/>
                </a:cxn>
                <a:cxn ang="0">
                  <a:pos x="2" y="12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5" y="2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9" y="2"/>
                </a:cxn>
                <a:cxn ang="0">
                  <a:pos x="46" y="6"/>
                </a:cxn>
                <a:cxn ang="0">
                  <a:pos x="52" y="11"/>
                </a:cxn>
                <a:cxn ang="0">
                  <a:pos x="59" y="18"/>
                </a:cxn>
                <a:cxn ang="0">
                  <a:pos x="64" y="25"/>
                </a:cxn>
                <a:cxn ang="0">
                  <a:pos x="363" y="528"/>
                </a:cxn>
              </a:cxnLst>
              <a:rect l="0" t="0" r="r" b="b"/>
              <a:pathLst>
                <a:path w="373" h="578">
                  <a:moveTo>
                    <a:pt x="363" y="528"/>
                  </a:moveTo>
                  <a:lnTo>
                    <a:pt x="371" y="541"/>
                  </a:lnTo>
                  <a:lnTo>
                    <a:pt x="373" y="551"/>
                  </a:lnTo>
                  <a:lnTo>
                    <a:pt x="371" y="558"/>
                  </a:lnTo>
                  <a:lnTo>
                    <a:pt x="362" y="566"/>
                  </a:lnTo>
                  <a:lnTo>
                    <a:pt x="359" y="572"/>
                  </a:lnTo>
                  <a:lnTo>
                    <a:pt x="350" y="578"/>
                  </a:lnTo>
                  <a:lnTo>
                    <a:pt x="343" y="578"/>
                  </a:lnTo>
                  <a:lnTo>
                    <a:pt x="336" y="572"/>
                  </a:lnTo>
                  <a:lnTo>
                    <a:pt x="326" y="560"/>
                  </a:lnTo>
                  <a:lnTo>
                    <a:pt x="23" y="89"/>
                  </a:lnTo>
                  <a:lnTo>
                    <a:pt x="19" y="81"/>
                  </a:lnTo>
                  <a:lnTo>
                    <a:pt x="13" y="70"/>
                  </a:lnTo>
                  <a:lnTo>
                    <a:pt x="7" y="58"/>
                  </a:lnTo>
                  <a:lnTo>
                    <a:pt x="3" y="45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2" y="12"/>
                  </a:lnTo>
                  <a:lnTo>
                    <a:pt x="8" y="6"/>
                  </a:lnTo>
                  <a:lnTo>
                    <a:pt x="8" y="6"/>
                  </a:lnTo>
                  <a:lnTo>
                    <a:pt x="15" y="2"/>
                  </a:lnTo>
                  <a:lnTo>
                    <a:pt x="23" y="0"/>
                  </a:lnTo>
                  <a:lnTo>
                    <a:pt x="31" y="0"/>
                  </a:lnTo>
                  <a:lnTo>
                    <a:pt x="39" y="2"/>
                  </a:lnTo>
                  <a:lnTo>
                    <a:pt x="46" y="6"/>
                  </a:lnTo>
                  <a:lnTo>
                    <a:pt x="52" y="11"/>
                  </a:lnTo>
                  <a:lnTo>
                    <a:pt x="59" y="18"/>
                  </a:lnTo>
                  <a:lnTo>
                    <a:pt x="64" y="25"/>
                  </a:lnTo>
                  <a:lnTo>
                    <a:pt x="363" y="5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3073400" y="3060700"/>
              <a:ext cx="566738" cy="1157288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133" y="500"/>
                </a:cxn>
                <a:cxn ang="0">
                  <a:pos x="130" y="503"/>
                </a:cxn>
                <a:cxn ang="0">
                  <a:pos x="122" y="512"/>
                </a:cxn>
                <a:cxn ang="0">
                  <a:pos x="110" y="527"/>
                </a:cxn>
                <a:cxn ang="0">
                  <a:pos x="95" y="549"/>
                </a:cxn>
                <a:cxn ang="0">
                  <a:pos x="79" y="578"/>
                </a:cxn>
                <a:cxn ang="0">
                  <a:pos x="61" y="612"/>
                </a:cxn>
                <a:cxn ang="0">
                  <a:pos x="43" y="653"/>
                </a:cxn>
                <a:cxn ang="0">
                  <a:pos x="27" y="701"/>
                </a:cxn>
                <a:cxn ang="0">
                  <a:pos x="28" y="702"/>
                </a:cxn>
                <a:cxn ang="0">
                  <a:pos x="34" y="704"/>
                </a:cxn>
                <a:cxn ang="0">
                  <a:pos x="42" y="708"/>
                </a:cxn>
                <a:cxn ang="0">
                  <a:pos x="53" y="712"/>
                </a:cxn>
                <a:cxn ang="0">
                  <a:pos x="67" y="716"/>
                </a:cxn>
                <a:cxn ang="0">
                  <a:pos x="83" y="720"/>
                </a:cxn>
                <a:cxn ang="0">
                  <a:pos x="102" y="724"/>
                </a:cxn>
                <a:cxn ang="0">
                  <a:pos x="123" y="727"/>
                </a:cxn>
                <a:cxn ang="0">
                  <a:pos x="147" y="729"/>
                </a:cxn>
                <a:cxn ang="0">
                  <a:pos x="172" y="729"/>
                </a:cxn>
                <a:cxn ang="0">
                  <a:pos x="199" y="726"/>
                </a:cxn>
                <a:cxn ang="0">
                  <a:pos x="228" y="720"/>
                </a:cxn>
                <a:cxn ang="0">
                  <a:pos x="259" y="713"/>
                </a:cxn>
                <a:cxn ang="0">
                  <a:pos x="289" y="701"/>
                </a:cxn>
                <a:cxn ang="0">
                  <a:pos x="322" y="686"/>
                </a:cxn>
                <a:cxn ang="0">
                  <a:pos x="357" y="667"/>
                </a:cxn>
                <a:cxn ang="0">
                  <a:pos x="199" y="0"/>
                </a:cxn>
                <a:cxn ang="0">
                  <a:pos x="7" y="23"/>
                </a:cxn>
                <a:cxn ang="0">
                  <a:pos x="0" y="76"/>
                </a:cxn>
              </a:cxnLst>
              <a:rect l="0" t="0" r="r" b="b"/>
              <a:pathLst>
                <a:path w="357" h="729">
                  <a:moveTo>
                    <a:pt x="0" y="76"/>
                  </a:moveTo>
                  <a:lnTo>
                    <a:pt x="133" y="500"/>
                  </a:lnTo>
                  <a:lnTo>
                    <a:pt x="130" y="503"/>
                  </a:lnTo>
                  <a:lnTo>
                    <a:pt x="122" y="512"/>
                  </a:lnTo>
                  <a:lnTo>
                    <a:pt x="110" y="527"/>
                  </a:lnTo>
                  <a:lnTo>
                    <a:pt x="95" y="549"/>
                  </a:lnTo>
                  <a:lnTo>
                    <a:pt x="79" y="578"/>
                  </a:lnTo>
                  <a:lnTo>
                    <a:pt x="61" y="612"/>
                  </a:lnTo>
                  <a:lnTo>
                    <a:pt x="43" y="653"/>
                  </a:lnTo>
                  <a:lnTo>
                    <a:pt x="27" y="701"/>
                  </a:lnTo>
                  <a:lnTo>
                    <a:pt x="28" y="702"/>
                  </a:lnTo>
                  <a:lnTo>
                    <a:pt x="34" y="704"/>
                  </a:lnTo>
                  <a:lnTo>
                    <a:pt x="42" y="708"/>
                  </a:lnTo>
                  <a:lnTo>
                    <a:pt x="53" y="712"/>
                  </a:lnTo>
                  <a:lnTo>
                    <a:pt x="67" y="716"/>
                  </a:lnTo>
                  <a:lnTo>
                    <a:pt x="83" y="720"/>
                  </a:lnTo>
                  <a:lnTo>
                    <a:pt x="102" y="724"/>
                  </a:lnTo>
                  <a:lnTo>
                    <a:pt x="123" y="727"/>
                  </a:lnTo>
                  <a:lnTo>
                    <a:pt x="147" y="729"/>
                  </a:lnTo>
                  <a:lnTo>
                    <a:pt x="172" y="729"/>
                  </a:lnTo>
                  <a:lnTo>
                    <a:pt x="199" y="726"/>
                  </a:lnTo>
                  <a:lnTo>
                    <a:pt x="228" y="720"/>
                  </a:lnTo>
                  <a:lnTo>
                    <a:pt x="259" y="713"/>
                  </a:lnTo>
                  <a:lnTo>
                    <a:pt x="289" y="701"/>
                  </a:lnTo>
                  <a:lnTo>
                    <a:pt x="322" y="686"/>
                  </a:lnTo>
                  <a:lnTo>
                    <a:pt x="357" y="667"/>
                  </a:lnTo>
                  <a:lnTo>
                    <a:pt x="199" y="0"/>
                  </a:lnTo>
                  <a:lnTo>
                    <a:pt x="7" y="23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3362325" y="3232150"/>
              <a:ext cx="169863" cy="195263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41" y="0"/>
                </a:cxn>
                <a:cxn ang="0">
                  <a:pos x="53" y="3"/>
                </a:cxn>
                <a:cxn ang="0">
                  <a:pos x="70" y="8"/>
                </a:cxn>
                <a:cxn ang="0">
                  <a:pos x="86" y="15"/>
                </a:cxn>
                <a:cxn ang="0">
                  <a:pos x="99" y="27"/>
                </a:cxn>
                <a:cxn ang="0">
                  <a:pos x="107" y="44"/>
                </a:cxn>
                <a:cxn ang="0">
                  <a:pos x="105" y="67"/>
                </a:cxn>
                <a:cxn ang="0">
                  <a:pos x="91" y="97"/>
                </a:cxn>
                <a:cxn ang="0">
                  <a:pos x="67" y="120"/>
                </a:cxn>
                <a:cxn ang="0">
                  <a:pos x="45" y="123"/>
                </a:cxn>
                <a:cxn ang="0">
                  <a:pos x="25" y="112"/>
                </a:cxn>
                <a:cxn ang="0">
                  <a:pos x="10" y="90"/>
                </a:cxn>
                <a:cxn ang="0">
                  <a:pos x="0" y="63"/>
                </a:cxn>
                <a:cxn ang="0">
                  <a:pos x="0" y="37"/>
                </a:cxn>
                <a:cxn ang="0">
                  <a:pos x="12" y="14"/>
                </a:cxn>
                <a:cxn ang="0">
                  <a:pos x="37" y="0"/>
                </a:cxn>
              </a:cxnLst>
              <a:rect l="0" t="0" r="r" b="b"/>
              <a:pathLst>
                <a:path w="107" h="123">
                  <a:moveTo>
                    <a:pt x="37" y="0"/>
                  </a:moveTo>
                  <a:lnTo>
                    <a:pt x="41" y="0"/>
                  </a:lnTo>
                  <a:lnTo>
                    <a:pt x="53" y="3"/>
                  </a:lnTo>
                  <a:lnTo>
                    <a:pt x="70" y="8"/>
                  </a:lnTo>
                  <a:lnTo>
                    <a:pt x="86" y="15"/>
                  </a:lnTo>
                  <a:lnTo>
                    <a:pt x="99" y="27"/>
                  </a:lnTo>
                  <a:lnTo>
                    <a:pt x="107" y="44"/>
                  </a:lnTo>
                  <a:lnTo>
                    <a:pt x="105" y="67"/>
                  </a:lnTo>
                  <a:lnTo>
                    <a:pt x="91" y="97"/>
                  </a:lnTo>
                  <a:lnTo>
                    <a:pt x="67" y="120"/>
                  </a:lnTo>
                  <a:lnTo>
                    <a:pt x="45" y="123"/>
                  </a:lnTo>
                  <a:lnTo>
                    <a:pt x="25" y="112"/>
                  </a:lnTo>
                  <a:lnTo>
                    <a:pt x="10" y="90"/>
                  </a:lnTo>
                  <a:lnTo>
                    <a:pt x="0" y="63"/>
                  </a:lnTo>
                  <a:lnTo>
                    <a:pt x="0" y="37"/>
                  </a:lnTo>
                  <a:lnTo>
                    <a:pt x="12" y="14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3871913" y="3424238"/>
              <a:ext cx="663575" cy="577850"/>
            </a:xfrm>
            <a:custGeom>
              <a:avLst/>
              <a:gdLst/>
              <a:ahLst/>
              <a:cxnLst>
                <a:cxn ang="0">
                  <a:pos x="0" y="308"/>
                </a:cxn>
                <a:cxn ang="0">
                  <a:pos x="397" y="0"/>
                </a:cxn>
                <a:cxn ang="0">
                  <a:pos x="418" y="9"/>
                </a:cxn>
                <a:cxn ang="0">
                  <a:pos x="36" y="364"/>
                </a:cxn>
                <a:cxn ang="0">
                  <a:pos x="0" y="308"/>
                </a:cxn>
              </a:cxnLst>
              <a:rect l="0" t="0" r="r" b="b"/>
              <a:pathLst>
                <a:path w="418" h="364">
                  <a:moveTo>
                    <a:pt x="0" y="308"/>
                  </a:moveTo>
                  <a:lnTo>
                    <a:pt x="397" y="0"/>
                  </a:lnTo>
                  <a:lnTo>
                    <a:pt x="418" y="9"/>
                  </a:lnTo>
                  <a:lnTo>
                    <a:pt x="36" y="364"/>
                  </a:lnTo>
                  <a:lnTo>
                    <a:pt x="0" y="308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3057525" y="3094038"/>
              <a:ext cx="250825" cy="1081088"/>
            </a:xfrm>
            <a:custGeom>
              <a:avLst/>
              <a:gdLst/>
              <a:ahLst/>
              <a:cxnLst>
                <a:cxn ang="0">
                  <a:pos x="150" y="625"/>
                </a:cxn>
                <a:cxn ang="0">
                  <a:pos x="155" y="645"/>
                </a:cxn>
                <a:cxn ang="0">
                  <a:pos x="158" y="662"/>
                </a:cxn>
                <a:cxn ang="0">
                  <a:pos x="157" y="674"/>
                </a:cxn>
                <a:cxn ang="0">
                  <a:pos x="147" y="681"/>
                </a:cxn>
                <a:cxn ang="0">
                  <a:pos x="147" y="681"/>
                </a:cxn>
                <a:cxn ang="0">
                  <a:pos x="140" y="681"/>
                </a:cxn>
                <a:cxn ang="0">
                  <a:pos x="133" y="680"/>
                </a:cxn>
                <a:cxn ang="0">
                  <a:pos x="127" y="676"/>
                </a:cxn>
                <a:cxn ang="0">
                  <a:pos x="122" y="671"/>
                </a:cxn>
                <a:cxn ang="0">
                  <a:pos x="117" y="665"/>
                </a:cxn>
                <a:cxn ang="0">
                  <a:pos x="112" y="658"/>
                </a:cxn>
                <a:cxn ang="0">
                  <a:pos x="109" y="649"/>
                </a:cxn>
                <a:cxn ang="0">
                  <a:pos x="106" y="640"/>
                </a:cxn>
                <a:cxn ang="0">
                  <a:pos x="3" y="86"/>
                </a:cxn>
                <a:cxn ang="0">
                  <a:pos x="0" y="63"/>
                </a:cxn>
                <a:cxn ang="0">
                  <a:pos x="0" y="36"/>
                </a:cxn>
                <a:cxn ang="0">
                  <a:pos x="5" y="13"/>
                </a:cxn>
                <a:cxn ang="0">
                  <a:pos x="19" y="1"/>
                </a:cxn>
                <a:cxn ang="0">
                  <a:pos x="20" y="1"/>
                </a:cxn>
                <a:cxn ang="0">
                  <a:pos x="28" y="0"/>
                </a:cxn>
                <a:cxn ang="0">
                  <a:pos x="37" y="2"/>
                </a:cxn>
                <a:cxn ang="0">
                  <a:pos x="43" y="5"/>
                </a:cxn>
                <a:cxn ang="0">
                  <a:pos x="50" y="11"/>
                </a:cxn>
                <a:cxn ang="0">
                  <a:pos x="54" y="17"/>
                </a:cxn>
                <a:cxn ang="0">
                  <a:pos x="58" y="24"/>
                </a:cxn>
                <a:cxn ang="0">
                  <a:pos x="61" y="33"/>
                </a:cxn>
                <a:cxn ang="0">
                  <a:pos x="64" y="42"/>
                </a:cxn>
                <a:cxn ang="0">
                  <a:pos x="150" y="625"/>
                </a:cxn>
              </a:cxnLst>
              <a:rect l="0" t="0" r="r" b="b"/>
              <a:pathLst>
                <a:path w="158" h="681">
                  <a:moveTo>
                    <a:pt x="150" y="625"/>
                  </a:moveTo>
                  <a:lnTo>
                    <a:pt x="155" y="645"/>
                  </a:lnTo>
                  <a:lnTo>
                    <a:pt x="158" y="662"/>
                  </a:lnTo>
                  <a:lnTo>
                    <a:pt x="157" y="674"/>
                  </a:lnTo>
                  <a:lnTo>
                    <a:pt x="147" y="681"/>
                  </a:lnTo>
                  <a:lnTo>
                    <a:pt x="147" y="681"/>
                  </a:lnTo>
                  <a:lnTo>
                    <a:pt x="140" y="681"/>
                  </a:lnTo>
                  <a:lnTo>
                    <a:pt x="133" y="680"/>
                  </a:lnTo>
                  <a:lnTo>
                    <a:pt x="127" y="676"/>
                  </a:lnTo>
                  <a:lnTo>
                    <a:pt x="122" y="671"/>
                  </a:lnTo>
                  <a:lnTo>
                    <a:pt x="117" y="665"/>
                  </a:lnTo>
                  <a:lnTo>
                    <a:pt x="112" y="658"/>
                  </a:lnTo>
                  <a:lnTo>
                    <a:pt x="109" y="649"/>
                  </a:lnTo>
                  <a:lnTo>
                    <a:pt x="106" y="640"/>
                  </a:lnTo>
                  <a:lnTo>
                    <a:pt x="3" y="86"/>
                  </a:lnTo>
                  <a:lnTo>
                    <a:pt x="0" y="63"/>
                  </a:lnTo>
                  <a:lnTo>
                    <a:pt x="0" y="36"/>
                  </a:lnTo>
                  <a:lnTo>
                    <a:pt x="5" y="13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8" y="0"/>
                  </a:lnTo>
                  <a:lnTo>
                    <a:pt x="37" y="2"/>
                  </a:lnTo>
                  <a:lnTo>
                    <a:pt x="43" y="5"/>
                  </a:lnTo>
                  <a:lnTo>
                    <a:pt x="50" y="11"/>
                  </a:lnTo>
                  <a:lnTo>
                    <a:pt x="54" y="17"/>
                  </a:lnTo>
                  <a:lnTo>
                    <a:pt x="58" y="24"/>
                  </a:lnTo>
                  <a:lnTo>
                    <a:pt x="61" y="33"/>
                  </a:lnTo>
                  <a:lnTo>
                    <a:pt x="64" y="42"/>
                  </a:lnTo>
                  <a:lnTo>
                    <a:pt x="150" y="6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3244850" y="2701925"/>
              <a:ext cx="239713" cy="200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"/>
                </a:cxn>
                <a:cxn ang="0">
                  <a:pos x="1" y="35"/>
                </a:cxn>
                <a:cxn ang="0">
                  <a:pos x="6" y="67"/>
                </a:cxn>
                <a:cxn ang="0">
                  <a:pos x="15" y="97"/>
                </a:cxn>
                <a:cxn ang="0">
                  <a:pos x="33" y="120"/>
                </a:cxn>
                <a:cxn ang="0">
                  <a:pos x="60" y="126"/>
                </a:cxn>
                <a:cxn ang="0">
                  <a:pos x="99" y="109"/>
                </a:cxn>
                <a:cxn ang="0">
                  <a:pos x="151" y="59"/>
                </a:cxn>
                <a:cxn ang="0">
                  <a:pos x="151" y="57"/>
                </a:cxn>
                <a:cxn ang="0">
                  <a:pos x="148" y="52"/>
                </a:cxn>
                <a:cxn ang="0">
                  <a:pos x="144" y="43"/>
                </a:cxn>
                <a:cxn ang="0">
                  <a:pos x="133" y="34"/>
                </a:cxn>
                <a:cxn ang="0">
                  <a:pos x="115" y="23"/>
                </a:cxn>
                <a:cxn ang="0">
                  <a:pos x="88" y="13"/>
                </a:cxn>
                <a:cxn ang="0">
                  <a:pos x="51" y="6"/>
                </a:cxn>
                <a:cxn ang="0">
                  <a:pos x="0" y="0"/>
                </a:cxn>
              </a:cxnLst>
              <a:rect l="0" t="0" r="r" b="b"/>
              <a:pathLst>
                <a:path w="151" h="126">
                  <a:moveTo>
                    <a:pt x="0" y="0"/>
                  </a:moveTo>
                  <a:lnTo>
                    <a:pt x="0" y="10"/>
                  </a:lnTo>
                  <a:lnTo>
                    <a:pt x="1" y="35"/>
                  </a:lnTo>
                  <a:lnTo>
                    <a:pt x="6" y="67"/>
                  </a:lnTo>
                  <a:lnTo>
                    <a:pt x="15" y="97"/>
                  </a:lnTo>
                  <a:lnTo>
                    <a:pt x="33" y="120"/>
                  </a:lnTo>
                  <a:lnTo>
                    <a:pt x="60" y="126"/>
                  </a:lnTo>
                  <a:lnTo>
                    <a:pt x="99" y="109"/>
                  </a:lnTo>
                  <a:lnTo>
                    <a:pt x="151" y="59"/>
                  </a:lnTo>
                  <a:lnTo>
                    <a:pt x="151" y="57"/>
                  </a:lnTo>
                  <a:lnTo>
                    <a:pt x="148" y="52"/>
                  </a:lnTo>
                  <a:lnTo>
                    <a:pt x="144" y="43"/>
                  </a:lnTo>
                  <a:lnTo>
                    <a:pt x="133" y="34"/>
                  </a:lnTo>
                  <a:lnTo>
                    <a:pt x="115" y="23"/>
                  </a:lnTo>
                  <a:lnTo>
                    <a:pt x="88" y="13"/>
                  </a:lnTo>
                  <a:lnTo>
                    <a:pt x="51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00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3248025" y="2711450"/>
              <a:ext cx="227013" cy="149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7"/>
                </a:cxn>
                <a:cxn ang="0">
                  <a:pos x="5" y="24"/>
                </a:cxn>
                <a:cxn ang="0">
                  <a:pos x="13" y="47"/>
                </a:cxn>
                <a:cxn ang="0">
                  <a:pos x="25" y="69"/>
                </a:cxn>
                <a:cxn ang="0">
                  <a:pos x="44" y="87"/>
                </a:cxn>
                <a:cxn ang="0">
                  <a:pos x="69" y="94"/>
                </a:cxn>
                <a:cxn ang="0">
                  <a:pos x="102" y="85"/>
                </a:cxn>
                <a:cxn ang="0">
                  <a:pos x="143" y="56"/>
                </a:cxn>
                <a:cxn ang="0">
                  <a:pos x="139" y="54"/>
                </a:cxn>
                <a:cxn ang="0">
                  <a:pos x="129" y="51"/>
                </a:cxn>
                <a:cxn ang="0">
                  <a:pos x="113" y="46"/>
                </a:cxn>
                <a:cxn ang="0">
                  <a:pos x="95" y="40"/>
                </a:cxn>
                <a:cxn ang="0">
                  <a:pos x="72" y="31"/>
                </a:cxn>
                <a:cxn ang="0">
                  <a:pos x="47" y="22"/>
                </a:cxn>
                <a:cxn ang="0">
                  <a:pos x="24" y="11"/>
                </a:cxn>
                <a:cxn ang="0">
                  <a:pos x="0" y="0"/>
                </a:cxn>
              </a:cxnLst>
              <a:rect l="0" t="0" r="r" b="b"/>
              <a:pathLst>
                <a:path w="143" h="94">
                  <a:moveTo>
                    <a:pt x="0" y="0"/>
                  </a:moveTo>
                  <a:lnTo>
                    <a:pt x="2" y="7"/>
                  </a:lnTo>
                  <a:lnTo>
                    <a:pt x="5" y="24"/>
                  </a:lnTo>
                  <a:lnTo>
                    <a:pt x="13" y="47"/>
                  </a:lnTo>
                  <a:lnTo>
                    <a:pt x="25" y="69"/>
                  </a:lnTo>
                  <a:lnTo>
                    <a:pt x="44" y="87"/>
                  </a:lnTo>
                  <a:lnTo>
                    <a:pt x="69" y="94"/>
                  </a:lnTo>
                  <a:lnTo>
                    <a:pt x="102" y="85"/>
                  </a:lnTo>
                  <a:lnTo>
                    <a:pt x="143" y="56"/>
                  </a:lnTo>
                  <a:lnTo>
                    <a:pt x="139" y="54"/>
                  </a:lnTo>
                  <a:lnTo>
                    <a:pt x="129" y="51"/>
                  </a:lnTo>
                  <a:lnTo>
                    <a:pt x="113" y="46"/>
                  </a:lnTo>
                  <a:lnTo>
                    <a:pt x="95" y="40"/>
                  </a:lnTo>
                  <a:lnTo>
                    <a:pt x="72" y="31"/>
                  </a:lnTo>
                  <a:lnTo>
                    <a:pt x="47" y="22"/>
                  </a:lnTo>
                  <a:lnTo>
                    <a:pt x="24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3311525" y="2882900"/>
              <a:ext cx="28575" cy="1111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3"/>
                </a:cxn>
                <a:cxn ang="0">
                  <a:pos x="3" y="5"/>
                </a:cxn>
                <a:cxn ang="0">
                  <a:pos x="5" y="6"/>
                </a:cxn>
                <a:cxn ang="0">
                  <a:pos x="9" y="7"/>
                </a:cxn>
                <a:cxn ang="0">
                  <a:pos x="12" y="7"/>
                </a:cxn>
                <a:cxn ang="0">
                  <a:pos x="16" y="7"/>
                </a:cxn>
                <a:cxn ang="0">
                  <a:pos x="17" y="6"/>
                </a:cxn>
                <a:cxn ang="0">
                  <a:pos x="18" y="5"/>
                </a:cxn>
                <a:cxn ang="0">
                  <a:pos x="17" y="3"/>
                </a:cxn>
                <a:cxn ang="0">
                  <a:pos x="16" y="1"/>
                </a:cxn>
                <a:cxn ang="0">
                  <a:pos x="13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2"/>
                </a:cxn>
              </a:cxnLst>
              <a:rect l="0" t="0" r="r" b="b"/>
              <a:pathLst>
                <a:path w="18" h="7">
                  <a:moveTo>
                    <a:pt x="0" y="2"/>
                  </a:moveTo>
                  <a:lnTo>
                    <a:pt x="2" y="3"/>
                  </a:lnTo>
                  <a:lnTo>
                    <a:pt x="3" y="5"/>
                  </a:lnTo>
                  <a:lnTo>
                    <a:pt x="5" y="6"/>
                  </a:lnTo>
                  <a:lnTo>
                    <a:pt x="9" y="7"/>
                  </a:lnTo>
                  <a:lnTo>
                    <a:pt x="12" y="7"/>
                  </a:lnTo>
                  <a:lnTo>
                    <a:pt x="16" y="7"/>
                  </a:lnTo>
                  <a:lnTo>
                    <a:pt x="17" y="6"/>
                  </a:lnTo>
                  <a:lnTo>
                    <a:pt x="18" y="5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3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E75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3414713" y="2747963"/>
              <a:ext cx="28575" cy="15875"/>
            </a:xfrm>
            <a:custGeom>
              <a:avLst/>
              <a:gdLst/>
              <a:ahLst/>
              <a:cxnLst>
                <a:cxn ang="0">
                  <a:pos x="18" y="7"/>
                </a:cxn>
                <a:cxn ang="0">
                  <a:pos x="17" y="8"/>
                </a:cxn>
                <a:cxn ang="0">
                  <a:pos x="14" y="10"/>
                </a:cxn>
                <a:cxn ang="0">
                  <a:pos x="12" y="10"/>
                </a:cxn>
                <a:cxn ang="0">
                  <a:pos x="8" y="8"/>
                </a:cxn>
                <a:cxn ang="0">
                  <a:pos x="5" y="7"/>
                </a:cxn>
                <a:cxn ang="0">
                  <a:pos x="3" y="5"/>
                </a:cxn>
                <a:cxn ang="0">
                  <a:pos x="1" y="4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11" y="1"/>
                </a:cxn>
                <a:cxn ang="0">
                  <a:pos x="14" y="2"/>
                </a:cxn>
                <a:cxn ang="0">
                  <a:pos x="17" y="4"/>
                </a:cxn>
                <a:cxn ang="0">
                  <a:pos x="18" y="6"/>
                </a:cxn>
                <a:cxn ang="0">
                  <a:pos x="18" y="7"/>
                </a:cxn>
              </a:cxnLst>
              <a:rect l="0" t="0" r="r" b="b"/>
              <a:pathLst>
                <a:path w="18" h="10">
                  <a:moveTo>
                    <a:pt x="18" y="7"/>
                  </a:moveTo>
                  <a:lnTo>
                    <a:pt x="17" y="8"/>
                  </a:lnTo>
                  <a:lnTo>
                    <a:pt x="14" y="10"/>
                  </a:lnTo>
                  <a:lnTo>
                    <a:pt x="12" y="10"/>
                  </a:lnTo>
                  <a:lnTo>
                    <a:pt x="8" y="8"/>
                  </a:lnTo>
                  <a:lnTo>
                    <a:pt x="5" y="7"/>
                  </a:lnTo>
                  <a:lnTo>
                    <a:pt x="3" y="5"/>
                  </a:lnTo>
                  <a:lnTo>
                    <a:pt x="1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11" y="1"/>
                  </a:lnTo>
                  <a:lnTo>
                    <a:pt x="14" y="2"/>
                  </a:lnTo>
                  <a:lnTo>
                    <a:pt x="17" y="4"/>
                  </a:lnTo>
                  <a:lnTo>
                    <a:pt x="18" y="6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CE75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3435350" y="2463800"/>
              <a:ext cx="269875" cy="26035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81" y="1"/>
                </a:cxn>
                <a:cxn ang="0">
                  <a:pos x="91" y="0"/>
                </a:cxn>
                <a:cxn ang="0">
                  <a:pos x="103" y="1"/>
                </a:cxn>
                <a:cxn ang="0">
                  <a:pos x="116" y="3"/>
                </a:cxn>
                <a:cxn ang="0">
                  <a:pos x="130" y="9"/>
                </a:cxn>
                <a:cxn ang="0">
                  <a:pos x="144" y="18"/>
                </a:cxn>
                <a:cxn ang="0">
                  <a:pos x="158" y="31"/>
                </a:cxn>
                <a:cxn ang="0">
                  <a:pos x="170" y="49"/>
                </a:cxn>
                <a:cxn ang="0">
                  <a:pos x="167" y="47"/>
                </a:cxn>
                <a:cxn ang="0">
                  <a:pos x="162" y="41"/>
                </a:cxn>
                <a:cxn ang="0">
                  <a:pos x="153" y="34"/>
                </a:cxn>
                <a:cxn ang="0">
                  <a:pos x="142" y="25"/>
                </a:cxn>
                <a:cxn ang="0">
                  <a:pos x="127" y="17"/>
                </a:cxn>
                <a:cxn ang="0">
                  <a:pos x="112" y="11"/>
                </a:cxn>
                <a:cxn ang="0">
                  <a:pos x="94" y="9"/>
                </a:cxn>
                <a:cxn ang="0">
                  <a:pos x="77" y="12"/>
                </a:cxn>
                <a:cxn ang="0">
                  <a:pos x="63" y="18"/>
                </a:cxn>
                <a:cxn ang="0">
                  <a:pos x="50" y="28"/>
                </a:cxn>
                <a:cxn ang="0">
                  <a:pos x="37" y="40"/>
                </a:cxn>
                <a:cxn ang="0">
                  <a:pos x="28" y="55"/>
                </a:cxn>
                <a:cxn ang="0">
                  <a:pos x="23" y="74"/>
                </a:cxn>
                <a:cxn ang="0">
                  <a:pos x="24" y="94"/>
                </a:cxn>
                <a:cxn ang="0">
                  <a:pos x="31" y="117"/>
                </a:cxn>
                <a:cxn ang="0">
                  <a:pos x="46" y="143"/>
                </a:cxn>
                <a:cxn ang="0">
                  <a:pos x="46" y="149"/>
                </a:cxn>
                <a:cxn ang="0">
                  <a:pos x="41" y="156"/>
                </a:cxn>
                <a:cxn ang="0">
                  <a:pos x="32" y="162"/>
                </a:cxn>
                <a:cxn ang="0">
                  <a:pos x="20" y="164"/>
                </a:cxn>
                <a:cxn ang="0">
                  <a:pos x="13" y="164"/>
                </a:cxn>
                <a:cxn ang="0">
                  <a:pos x="7" y="163"/>
                </a:cxn>
                <a:cxn ang="0">
                  <a:pos x="3" y="162"/>
                </a:cxn>
                <a:cxn ang="0">
                  <a:pos x="0" y="161"/>
                </a:cxn>
                <a:cxn ang="0">
                  <a:pos x="5" y="160"/>
                </a:cxn>
                <a:cxn ang="0">
                  <a:pos x="17" y="156"/>
                </a:cxn>
                <a:cxn ang="0">
                  <a:pos x="26" y="149"/>
                </a:cxn>
                <a:cxn ang="0">
                  <a:pos x="28" y="140"/>
                </a:cxn>
                <a:cxn ang="0">
                  <a:pos x="25" y="132"/>
                </a:cxn>
                <a:cxn ang="0">
                  <a:pos x="20" y="118"/>
                </a:cxn>
                <a:cxn ang="0">
                  <a:pos x="15" y="101"/>
                </a:cxn>
                <a:cxn ang="0">
                  <a:pos x="13" y="82"/>
                </a:cxn>
                <a:cxn ang="0">
                  <a:pos x="17" y="61"/>
                </a:cxn>
                <a:cxn ang="0">
                  <a:pos x="26" y="40"/>
                </a:cxn>
                <a:cxn ang="0">
                  <a:pos x="46" y="19"/>
                </a:cxn>
                <a:cxn ang="0">
                  <a:pos x="76" y="2"/>
                </a:cxn>
              </a:cxnLst>
              <a:rect l="0" t="0" r="r" b="b"/>
              <a:pathLst>
                <a:path w="170" h="164">
                  <a:moveTo>
                    <a:pt x="76" y="2"/>
                  </a:moveTo>
                  <a:lnTo>
                    <a:pt x="81" y="1"/>
                  </a:lnTo>
                  <a:lnTo>
                    <a:pt x="91" y="0"/>
                  </a:lnTo>
                  <a:lnTo>
                    <a:pt x="103" y="1"/>
                  </a:lnTo>
                  <a:lnTo>
                    <a:pt x="116" y="3"/>
                  </a:lnTo>
                  <a:lnTo>
                    <a:pt x="130" y="9"/>
                  </a:lnTo>
                  <a:lnTo>
                    <a:pt x="144" y="18"/>
                  </a:lnTo>
                  <a:lnTo>
                    <a:pt x="158" y="31"/>
                  </a:lnTo>
                  <a:lnTo>
                    <a:pt x="170" y="49"/>
                  </a:lnTo>
                  <a:lnTo>
                    <a:pt x="167" y="47"/>
                  </a:lnTo>
                  <a:lnTo>
                    <a:pt x="162" y="41"/>
                  </a:lnTo>
                  <a:lnTo>
                    <a:pt x="153" y="34"/>
                  </a:lnTo>
                  <a:lnTo>
                    <a:pt x="142" y="25"/>
                  </a:lnTo>
                  <a:lnTo>
                    <a:pt x="127" y="17"/>
                  </a:lnTo>
                  <a:lnTo>
                    <a:pt x="112" y="11"/>
                  </a:lnTo>
                  <a:lnTo>
                    <a:pt x="94" y="9"/>
                  </a:lnTo>
                  <a:lnTo>
                    <a:pt x="77" y="12"/>
                  </a:lnTo>
                  <a:lnTo>
                    <a:pt x="63" y="18"/>
                  </a:lnTo>
                  <a:lnTo>
                    <a:pt x="50" y="28"/>
                  </a:lnTo>
                  <a:lnTo>
                    <a:pt x="37" y="40"/>
                  </a:lnTo>
                  <a:lnTo>
                    <a:pt x="28" y="55"/>
                  </a:lnTo>
                  <a:lnTo>
                    <a:pt x="23" y="74"/>
                  </a:lnTo>
                  <a:lnTo>
                    <a:pt x="24" y="94"/>
                  </a:lnTo>
                  <a:lnTo>
                    <a:pt x="31" y="117"/>
                  </a:lnTo>
                  <a:lnTo>
                    <a:pt x="46" y="143"/>
                  </a:lnTo>
                  <a:lnTo>
                    <a:pt x="46" y="149"/>
                  </a:lnTo>
                  <a:lnTo>
                    <a:pt x="41" y="156"/>
                  </a:lnTo>
                  <a:lnTo>
                    <a:pt x="32" y="162"/>
                  </a:lnTo>
                  <a:lnTo>
                    <a:pt x="20" y="164"/>
                  </a:lnTo>
                  <a:lnTo>
                    <a:pt x="13" y="164"/>
                  </a:lnTo>
                  <a:lnTo>
                    <a:pt x="7" y="163"/>
                  </a:lnTo>
                  <a:lnTo>
                    <a:pt x="3" y="162"/>
                  </a:lnTo>
                  <a:lnTo>
                    <a:pt x="0" y="161"/>
                  </a:lnTo>
                  <a:lnTo>
                    <a:pt x="5" y="160"/>
                  </a:lnTo>
                  <a:lnTo>
                    <a:pt x="17" y="156"/>
                  </a:lnTo>
                  <a:lnTo>
                    <a:pt x="26" y="149"/>
                  </a:lnTo>
                  <a:lnTo>
                    <a:pt x="28" y="140"/>
                  </a:lnTo>
                  <a:lnTo>
                    <a:pt x="25" y="132"/>
                  </a:lnTo>
                  <a:lnTo>
                    <a:pt x="20" y="118"/>
                  </a:lnTo>
                  <a:lnTo>
                    <a:pt x="15" y="101"/>
                  </a:lnTo>
                  <a:lnTo>
                    <a:pt x="13" y="82"/>
                  </a:lnTo>
                  <a:lnTo>
                    <a:pt x="17" y="61"/>
                  </a:lnTo>
                  <a:lnTo>
                    <a:pt x="26" y="40"/>
                  </a:lnTo>
                  <a:lnTo>
                    <a:pt x="46" y="19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3503613" y="2463800"/>
              <a:ext cx="201613" cy="77788"/>
            </a:xfrm>
            <a:custGeom>
              <a:avLst/>
              <a:gdLst/>
              <a:ahLst/>
              <a:cxnLst>
                <a:cxn ang="0">
                  <a:pos x="34" y="1"/>
                </a:cxn>
                <a:cxn ang="0">
                  <a:pos x="40" y="0"/>
                </a:cxn>
                <a:cxn ang="0">
                  <a:pos x="49" y="0"/>
                </a:cxn>
                <a:cxn ang="0">
                  <a:pos x="61" y="1"/>
                </a:cxn>
                <a:cxn ang="0">
                  <a:pos x="74" y="3"/>
                </a:cxn>
                <a:cxn ang="0">
                  <a:pos x="88" y="9"/>
                </a:cxn>
                <a:cxn ang="0">
                  <a:pos x="102" y="18"/>
                </a:cxn>
                <a:cxn ang="0">
                  <a:pos x="115" y="31"/>
                </a:cxn>
                <a:cxn ang="0">
                  <a:pos x="127" y="49"/>
                </a:cxn>
                <a:cxn ang="0">
                  <a:pos x="124" y="47"/>
                </a:cxn>
                <a:cxn ang="0">
                  <a:pos x="120" y="41"/>
                </a:cxn>
                <a:cxn ang="0">
                  <a:pos x="110" y="34"/>
                </a:cxn>
                <a:cxn ang="0">
                  <a:pos x="99" y="25"/>
                </a:cxn>
                <a:cxn ang="0">
                  <a:pos x="86" y="18"/>
                </a:cxn>
                <a:cxn ang="0">
                  <a:pos x="69" y="12"/>
                </a:cxn>
                <a:cxn ang="0">
                  <a:pos x="53" y="9"/>
                </a:cxn>
                <a:cxn ang="0">
                  <a:pos x="35" y="12"/>
                </a:cxn>
                <a:cxn ang="0">
                  <a:pos x="28" y="14"/>
                </a:cxn>
                <a:cxn ang="0">
                  <a:pos x="22" y="17"/>
                </a:cxn>
                <a:cxn ang="0">
                  <a:pos x="15" y="21"/>
                </a:cxn>
                <a:cxn ang="0">
                  <a:pos x="8" y="26"/>
                </a:cxn>
                <a:cxn ang="0">
                  <a:pos x="4" y="28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7" y="13"/>
                </a:cxn>
                <a:cxn ang="0">
                  <a:pos x="15" y="8"/>
                </a:cxn>
                <a:cxn ang="0">
                  <a:pos x="24" y="4"/>
                </a:cxn>
                <a:cxn ang="0">
                  <a:pos x="34" y="1"/>
                </a:cxn>
              </a:cxnLst>
              <a:rect l="0" t="0" r="r" b="b"/>
              <a:pathLst>
                <a:path w="127" h="49">
                  <a:moveTo>
                    <a:pt x="34" y="1"/>
                  </a:moveTo>
                  <a:lnTo>
                    <a:pt x="40" y="0"/>
                  </a:lnTo>
                  <a:lnTo>
                    <a:pt x="49" y="0"/>
                  </a:lnTo>
                  <a:lnTo>
                    <a:pt x="61" y="1"/>
                  </a:lnTo>
                  <a:lnTo>
                    <a:pt x="74" y="3"/>
                  </a:lnTo>
                  <a:lnTo>
                    <a:pt x="88" y="9"/>
                  </a:lnTo>
                  <a:lnTo>
                    <a:pt x="102" y="18"/>
                  </a:lnTo>
                  <a:lnTo>
                    <a:pt x="115" y="31"/>
                  </a:lnTo>
                  <a:lnTo>
                    <a:pt x="127" y="49"/>
                  </a:lnTo>
                  <a:lnTo>
                    <a:pt x="124" y="47"/>
                  </a:lnTo>
                  <a:lnTo>
                    <a:pt x="120" y="41"/>
                  </a:lnTo>
                  <a:lnTo>
                    <a:pt x="110" y="34"/>
                  </a:lnTo>
                  <a:lnTo>
                    <a:pt x="99" y="25"/>
                  </a:lnTo>
                  <a:lnTo>
                    <a:pt x="86" y="18"/>
                  </a:lnTo>
                  <a:lnTo>
                    <a:pt x="69" y="12"/>
                  </a:lnTo>
                  <a:lnTo>
                    <a:pt x="53" y="9"/>
                  </a:lnTo>
                  <a:lnTo>
                    <a:pt x="35" y="12"/>
                  </a:lnTo>
                  <a:lnTo>
                    <a:pt x="28" y="14"/>
                  </a:lnTo>
                  <a:lnTo>
                    <a:pt x="22" y="17"/>
                  </a:lnTo>
                  <a:lnTo>
                    <a:pt x="15" y="21"/>
                  </a:lnTo>
                  <a:lnTo>
                    <a:pt x="8" y="26"/>
                  </a:lnTo>
                  <a:lnTo>
                    <a:pt x="4" y="28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7" y="13"/>
                  </a:lnTo>
                  <a:lnTo>
                    <a:pt x="15" y="8"/>
                  </a:lnTo>
                  <a:lnTo>
                    <a:pt x="24" y="4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3221038" y="2365375"/>
              <a:ext cx="198438" cy="95250"/>
            </a:xfrm>
            <a:custGeom>
              <a:avLst/>
              <a:gdLst/>
              <a:ahLst/>
              <a:cxnLst>
                <a:cxn ang="0">
                  <a:pos x="105" y="23"/>
                </a:cxn>
                <a:cxn ang="0">
                  <a:pos x="100" y="19"/>
                </a:cxn>
                <a:cxn ang="0">
                  <a:pos x="93" y="13"/>
                </a:cxn>
                <a:cxn ang="0">
                  <a:pos x="82" y="8"/>
                </a:cxn>
                <a:cxn ang="0">
                  <a:pos x="69" y="3"/>
                </a:cxn>
                <a:cxn ang="0">
                  <a:pos x="54" y="0"/>
                </a:cxn>
                <a:cxn ang="0">
                  <a:pos x="37" y="0"/>
                </a:cxn>
                <a:cxn ang="0">
                  <a:pos x="19" y="5"/>
                </a:cxn>
                <a:cxn ang="0">
                  <a:pos x="0" y="13"/>
                </a:cxn>
                <a:cxn ang="0">
                  <a:pos x="2" y="12"/>
                </a:cxn>
                <a:cxn ang="0">
                  <a:pos x="10" y="11"/>
                </a:cxn>
                <a:cxn ang="0">
                  <a:pos x="22" y="8"/>
                </a:cxn>
                <a:cxn ang="0">
                  <a:pos x="36" y="7"/>
                </a:cxn>
                <a:cxn ang="0">
                  <a:pos x="53" y="8"/>
                </a:cxn>
                <a:cxn ang="0">
                  <a:pos x="69" y="11"/>
                </a:cxn>
                <a:cxn ang="0">
                  <a:pos x="84" y="18"/>
                </a:cxn>
                <a:cxn ang="0">
                  <a:pos x="99" y="30"/>
                </a:cxn>
                <a:cxn ang="0">
                  <a:pos x="103" y="36"/>
                </a:cxn>
                <a:cxn ang="0">
                  <a:pos x="107" y="42"/>
                </a:cxn>
                <a:cxn ang="0">
                  <a:pos x="110" y="50"/>
                </a:cxn>
                <a:cxn ang="0">
                  <a:pos x="114" y="57"/>
                </a:cxn>
                <a:cxn ang="0">
                  <a:pos x="116" y="60"/>
                </a:cxn>
                <a:cxn ang="0">
                  <a:pos x="120" y="60"/>
                </a:cxn>
                <a:cxn ang="0">
                  <a:pos x="122" y="59"/>
                </a:cxn>
                <a:cxn ang="0">
                  <a:pos x="125" y="56"/>
                </a:cxn>
                <a:cxn ang="0">
                  <a:pos x="121" y="47"/>
                </a:cxn>
                <a:cxn ang="0">
                  <a:pos x="116" y="39"/>
                </a:cxn>
                <a:cxn ang="0">
                  <a:pos x="112" y="31"/>
                </a:cxn>
                <a:cxn ang="0">
                  <a:pos x="105" y="23"/>
                </a:cxn>
              </a:cxnLst>
              <a:rect l="0" t="0" r="r" b="b"/>
              <a:pathLst>
                <a:path w="125" h="60">
                  <a:moveTo>
                    <a:pt x="105" y="23"/>
                  </a:moveTo>
                  <a:lnTo>
                    <a:pt x="100" y="19"/>
                  </a:lnTo>
                  <a:lnTo>
                    <a:pt x="93" y="13"/>
                  </a:lnTo>
                  <a:lnTo>
                    <a:pt x="82" y="8"/>
                  </a:lnTo>
                  <a:lnTo>
                    <a:pt x="69" y="3"/>
                  </a:lnTo>
                  <a:lnTo>
                    <a:pt x="54" y="0"/>
                  </a:lnTo>
                  <a:lnTo>
                    <a:pt x="37" y="0"/>
                  </a:lnTo>
                  <a:lnTo>
                    <a:pt x="19" y="5"/>
                  </a:lnTo>
                  <a:lnTo>
                    <a:pt x="0" y="13"/>
                  </a:lnTo>
                  <a:lnTo>
                    <a:pt x="2" y="12"/>
                  </a:lnTo>
                  <a:lnTo>
                    <a:pt x="10" y="11"/>
                  </a:lnTo>
                  <a:lnTo>
                    <a:pt x="22" y="8"/>
                  </a:lnTo>
                  <a:lnTo>
                    <a:pt x="36" y="7"/>
                  </a:lnTo>
                  <a:lnTo>
                    <a:pt x="53" y="8"/>
                  </a:lnTo>
                  <a:lnTo>
                    <a:pt x="69" y="11"/>
                  </a:lnTo>
                  <a:lnTo>
                    <a:pt x="84" y="18"/>
                  </a:lnTo>
                  <a:lnTo>
                    <a:pt x="99" y="30"/>
                  </a:lnTo>
                  <a:lnTo>
                    <a:pt x="103" y="36"/>
                  </a:lnTo>
                  <a:lnTo>
                    <a:pt x="107" y="42"/>
                  </a:lnTo>
                  <a:lnTo>
                    <a:pt x="110" y="50"/>
                  </a:lnTo>
                  <a:lnTo>
                    <a:pt x="114" y="57"/>
                  </a:lnTo>
                  <a:lnTo>
                    <a:pt x="116" y="60"/>
                  </a:lnTo>
                  <a:lnTo>
                    <a:pt x="120" y="60"/>
                  </a:lnTo>
                  <a:lnTo>
                    <a:pt x="122" y="59"/>
                  </a:lnTo>
                  <a:lnTo>
                    <a:pt x="125" y="56"/>
                  </a:lnTo>
                  <a:lnTo>
                    <a:pt x="121" y="47"/>
                  </a:lnTo>
                  <a:lnTo>
                    <a:pt x="116" y="39"/>
                  </a:lnTo>
                  <a:lnTo>
                    <a:pt x="112" y="31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3143250" y="2400300"/>
              <a:ext cx="63500" cy="139700"/>
            </a:xfrm>
            <a:custGeom>
              <a:avLst/>
              <a:gdLst/>
              <a:ahLst/>
              <a:cxnLst>
                <a:cxn ang="0">
                  <a:pos x="39" y="25"/>
                </a:cxn>
                <a:cxn ang="0">
                  <a:pos x="36" y="18"/>
                </a:cxn>
                <a:cxn ang="0">
                  <a:pos x="29" y="6"/>
                </a:cxn>
                <a:cxn ang="0">
                  <a:pos x="17" y="0"/>
                </a:cxn>
                <a:cxn ang="0">
                  <a:pos x="6" y="13"/>
                </a:cxn>
                <a:cxn ang="0">
                  <a:pos x="0" y="43"/>
                </a:cxn>
                <a:cxn ang="0">
                  <a:pos x="2" y="71"/>
                </a:cxn>
                <a:cxn ang="0">
                  <a:pos x="10" y="88"/>
                </a:cxn>
                <a:cxn ang="0">
                  <a:pos x="24" y="86"/>
                </a:cxn>
                <a:cxn ang="0">
                  <a:pos x="36" y="68"/>
                </a:cxn>
                <a:cxn ang="0">
                  <a:pos x="40" y="47"/>
                </a:cxn>
                <a:cxn ang="0">
                  <a:pos x="40" y="31"/>
                </a:cxn>
                <a:cxn ang="0">
                  <a:pos x="39" y="25"/>
                </a:cxn>
              </a:cxnLst>
              <a:rect l="0" t="0" r="r" b="b"/>
              <a:pathLst>
                <a:path w="40" h="88">
                  <a:moveTo>
                    <a:pt x="39" y="25"/>
                  </a:moveTo>
                  <a:lnTo>
                    <a:pt x="36" y="18"/>
                  </a:lnTo>
                  <a:lnTo>
                    <a:pt x="29" y="6"/>
                  </a:lnTo>
                  <a:lnTo>
                    <a:pt x="17" y="0"/>
                  </a:lnTo>
                  <a:lnTo>
                    <a:pt x="6" y="13"/>
                  </a:lnTo>
                  <a:lnTo>
                    <a:pt x="0" y="43"/>
                  </a:lnTo>
                  <a:lnTo>
                    <a:pt x="2" y="71"/>
                  </a:lnTo>
                  <a:lnTo>
                    <a:pt x="10" y="88"/>
                  </a:lnTo>
                  <a:lnTo>
                    <a:pt x="24" y="86"/>
                  </a:lnTo>
                  <a:lnTo>
                    <a:pt x="36" y="68"/>
                  </a:lnTo>
                  <a:lnTo>
                    <a:pt x="40" y="47"/>
                  </a:lnTo>
                  <a:lnTo>
                    <a:pt x="40" y="31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3614738" y="2605088"/>
              <a:ext cx="7938" cy="7938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5" y="5"/>
                </a:cxn>
                <a:cxn ang="0">
                  <a:pos x="4" y="5"/>
                </a:cxn>
                <a:cxn ang="0">
                  <a:pos x="3" y="5"/>
                </a:cxn>
                <a:cxn ang="0">
                  <a:pos x="1" y="5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5" y="3"/>
                </a:cxn>
                <a:cxn ang="0">
                  <a:pos x="5" y="4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lnTo>
                    <a:pt x="5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3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3233738" y="2470150"/>
              <a:ext cx="158750" cy="71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20"/>
                </a:cxn>
                <a:cxn ang="0">
                  <a:pos x="32" y="31"/>
                </a:cxn>
                <a:cxn ang="0">
                  <a:pos x="51" y="38"/>
                </a:cxn>
                <a:cxn ang="0">
                  <a:pos x="66" y="42"/>
                </a:cxn>
                <a:cxn ang="0">
                  <a:pos x="79" y="44"/>
                </a:cxn>
                <a:cxn ang="0">
                  <a:pos x="88" y="45"/>
                </a:cxn>
                <a:cxn ang="0">
                  <a:pos x="95" y="45"/>
                </a:cxn>
                <a:cxn ang="0">
                  <a:pos x="99" y="44"/>
                </a:cxn>
                <a:cxn ang="0">
                  <a:pos x="100" y="44"/>
                </a:cxn>
                <a:cxn ang="0">
                  <a:pos x="85" y="28"/>
                </a:cxn>
                <a:cxn ang="0">
                  <a:pos x="68" y="16"/>
                </a:cxn>
                <a:cxn ang="0">
                  <a:pos x="52" y="9"/>
                </a:cxn>
                <a:cxn ang="0">
                  <a:pos x="36" y="4"/>
                </a:cxn>
                <a:cxn ang="0">
                  <a:pos x="21" y="2"/>
                </a:cxn>
                <a:cxn ang="0">
                  <a:pos x="11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100" h="45">
                  <a:moveTo>
                    <a:pt x="0" y="0"/>
                  </a:moveTo>
                  <a:lnTo>
                    <a:pt x="9" y="20"/>
                  </a:lnTo>
                  <a:lnTo>
                    <a:pt x="32" y="31"/>
                  </a:lnTo>
                  <a:lnTo>
                    <a:pt x="51" y="38"/>
                  </a:lnTo>
                  <a:lnTo>
                    <a:pt x="66" y="42"/>
                  </a:lnTo>
                  <a:lnTo>
                    <a:pt x="79" y="44"/>
                  </a:lnTo>
                  <a:lnTo>
                    <a:pt x="88" y="45"/>
                  </a:lnTo>
                  <a:lnTo>
                    <a:pt x="95" y="45"/>
                  </a:lnTo>
                  <a:lnTo>
                    <a:pt x="99" y="44"/>
                  </a:lnTo>
                  <a:lnTo>
                    <a:pt x="100" y="44"/>
                  </a:lnTo>
                  <a:lnTo>
                    <a:pt x="85" y="28"/>
                  </a:lnTo>
                  <a:lnTo>
                    <a:pt x="68" y="16"/>
                  </a:lnTo>
                  <a:lnTo>
                    <a:pt x="52" y="9"/>
                  </a:lnTo>
                  <a:lnTo>
                    <a:pt x="36" y="4"/>
                  </a:lnTo>
                  <a:lnTo>
                    <a:pt x="21" y="2"/>
                  </a:lnTo>
                  <a:lnTo>
                    <a:pt x="11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3232150" y="2439988"/>
              <a:ext cx="160338" cy="104775"/>
            </a:xfrm>
            <a:custGeom>
              <a:avLst/>
              <a:gdLst/>
              <a:ahLst/>
              <a:cxnLst>
                <a:cxn ang="0">
                  <a:pos x="61" y="30"/>
                </a:cxn>
                <a:cxn ang="0">
                  <a:pos x="73" y="38"/>
                </a:cxn>
                <a:cxn ang="0">
                  <a:pos x="82" y="44"/>
                </a:cxn>
                <a:cxn ang="0">
                  <a:pos x="89" y="50"/>
                </a:cxn>
                <a:cxn ang="0">
                  <a:pos x="94" y="55"/>
                </a:cxn>
                <a:cxn ang="0">
                  <a:pos x="98" y="59"/>
                </a:cxn>
                <a:cxn ang="0">
                  <a:pos x="100" y="63"/>
                </a:cxn>
                <a:cxn ang="0">
                  <a:pos x="101" y="64"/>
                </a:cxn>
                <a:cxn ang="0">
                  <a:pos x="101" y="66"/>
                </a:cxn>
                <a:cxn ang="0">
                  <a:pos x="100" y="61"/>
                </a:cxn>
                <a:cxn ang="0">
                  <a:pos x="96" y="50"/>
                </a:cxn>
                <a:cxn ang="0">
                  <a:pos x="89" y="35"/>
                </a:cxn>
                <a:cxn ang="0">
                  <a:pos x="79" y="21"/>
                </a:cxn>
                <a:cxn ang="0">
                  <a:pos x="66" y="7"/>
                </a:cxn>
                <a:cxn ang="0">
                  <a:pos x="48" y="0"/>
                </a:cxn>
                <a:cxn ang="0">
                  <a:pos x="26" y="1"/>
                </a:cxn>
                <a:cxn ang="0">
                  <a:pos x="0" y="13"/>
                </a:cxn>
                <a:cxn ang="0">
                  <a:pos x="1" y="13"/>
                </a:cxn>
                <a:cxn ang="0">
                  <a:pos x="3" y="13"/>
                </a:cxn>
                <a:cxn ang="0">
                  <a:pos x="8" y="13"/>
                </a:cxn>
                <a:cxn ang="0">
                  <a:pos x="15" y="15"/>
                </a:cxn>
                <a:cxn ang="0">
                  <a:pos x="24" y="16"/>
                </a:cxn>
                <a:cxn ang="0">
                  <a:pos x="35" y="19"/>
                </a:cxn>
                <a:cxn ang="0">
                  <a:pos x="47" y="24"/>
                </a:cxn>
                <a:cxn ang="0">
                  <a:pos x="61" y="30"/>
                </a:cxn>
              </a:cxnLst>
              <a:rect l="0" t="0" r="r" b="b"/>
              <a:pathLst>
                <a:path w="101" h="66">
                  <a:moveTo>
                    <a:pt x="61" y="30"/>
                  </a:moveTo>
                  <a:lnTo>
                    <a:pt x="73" y="38"/>
                  </a:lnTo>
                  <a:lnTo>
                    <a:pt x="82" y="44"/>
                  </a:lnTo>
                  <a:lnTo>
                    <a:pt x="89" y="50"/>
                  </a:lnTo>
                  <a:lnTo>
                    <a:pt x="94" y="55"/>
                  </a:lnTo>
                  <a:lnTo>
                    <a:pt x="98" y="59"/>
                  </a:lnTo>
                  <a:lnTo>
                    <a:pt x="100" y="63"/>
                  </a:lnTo>
                  <a:lnTo>
                    <a:pt x="101" y="64"/>
                  </a:lnTo>
                  <a:lnTo>
                    <a:pt x="101" y="66"/>
                  </a:lnTo>
                  <a:lnTo>
                    <a:pt x="100" y="61"/>
                  </a:lnTo>
                  <a:lnTo>
                    <a:pt x="96" y="50"/>
                  </a:lnTo>
                  <a:lnTo>
                    <a:pt x="89" y="35"/>
                  </a:lnTo>
                  <a:lnTo>
                    <a:pt x="79" y="21"/>
                  </a:lnTo>
                  <a:lnTo>
                    <a:pt x="66" y="7"/>
                  </a:lnTo>
                  <a:lnTo>
                    <a:pt x="48" y="0"/>
                  </a:lnTo>
                  <a:lnTo>
                    <a:pt x="26" y="1"/>
                  </a:lnTo>
                  <a:lnTo>
                    <a:pt x="0" y="13"/>
                  </a:lnTo>
                  <a:lnTo>
                    <a:pt x="1" y="13"/>
                  </a:lnTo>
                  <a:lnTo>
                    <a:pt x="3" y="13"/>
                  </a:lnTo>
                  <a:lnTo>
                    <a:pt x="8" y="13"/>
                  </a:lnTo>
                  <a:lnTo>
                    <a:pt x="15" y="15"/>
                  </a:lnTo>
                  <a:lnTo>
                    <a:pt x="24" y="16"/>
                  </a:lnTo>
                  <a:lnTo>
                    <a:pt x="35" y="19"/>
                  </a:lnTo>
                  <a:lnTo>
                    <a:pt x="47" y="24"/>
                  </a:lnTo>
                  <a:lnTo>
                    <a:pt x="61" y="30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3227388" y="2424113"/>
              <a:ext cx="165100" cy="117475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4" y="13"/>
                </a:cxn>
                <a:cxn ang="0">
                  <a:pos x="12" y="8"/>
                </a:cxn>
                <a:cxn ang="0">
                  <a:pos x="26" y="3"/>
                </a:cxn>
                <a:cxn ang="0">
                  <a:pos x="42" y="0"/>
                </a:cxn>
                <a:cxn ang="0">
                  <a:pos x="59" y="3"/>
                </a:cxn>
                <a:cxn ang="0">
                  <a:pos x="76" y="15"/>
                </a:cxn>
                <a:cxn ang="0">
                  <a:pos x="91" y="38"/>
                </a:cxn>
                <a:cxn ang="0">
                  <a:pos x="104" y="74"/>
                </a:cxn>
                <a:cxn ang="0">
                  <a:pos x="103" y="71"/>
                </a:cxn>
                <a:cxn ang="0">
                  <a:pos x="99" y="62"/>
                </a:cxn>
                <a:cxn ang="0">
                  <a:pos x="93" y="49"/>
                </a:cxn>
                <a:cxn ang="0">
                  <a:pos x="84" y="36"/>
                </a:cxn>
                <a:cxn ang="0">
                  <a:pos x="71" y="25"/>
                </a:cxn>
                <a:cxn ang="0">
                  <a:pos x="53" y="16"/>
                </a:cxn>
                <a:cxn ang="0">
                  <a:pos x="33" y="14"/>
                </a:cxn>
                <a:cxn ang="0">
                  <a:pos x="7" y="20"/>
                </a:cxn>
                <a:cxn ang="0">
                  <a:pos x="0" y="15"/>
                </a:cxn>
              </a:cxnLst>
              <a:rect l="0" t="0" r="r" b="b"/>
              <a:pathLst>
                <a:path w="104" h="74">
                  <a:moveTo>
                    <a:pt x="0" y="15"/>
                  </a:moveTo>
                  <a:lnTo>
                    <a:pt x="4" y="13"/>
                  </a:lnTo>
                  <a:lnTo>
                    <a:pt x="12" y="8"/>
                  </a:lnTo>
                  <a:lnTo>
                    <a:pt x="26" y="3"/>
                  </a:lnTo>
                  <a:lnTo>
                    <a:pt x="42" y="0"/>
                  </a:lnTo>
                  <a:lnTo>
                    <a:pt x="59" y="3"/>
                  </a:lnTo>
                  <a:lnTo>
                    <a:pt x="76" y="15"/>
                  </a:lnTo>
                  <a:lnTo>
                    <a:pt x="91" y="38"/>
                  </a:lnTo>
                  <a:lnTo>
                    <a:pt x="104" y="74"/>
                  </a:lnTo>
                  <a:lnTo>
                    <a:pt x="103" y="71"/>
                  </a:lnTo>
                  <a:lnTo>
                    <a:pt x="99" y="62"/>
                  </a:lnTo>
                  <a:lnTo>
                    <a:pt x="93" y="49"/>
                  </a:lnTo>
                  <a:lnTo>
                    <a:pt x="84" y="36"/>
                  </a:lnTo>
                  <a:lnTo>
                    <a:pt x="71" y="25"/>
                  </a:lnTo>
                  <a:lnTo>
                    <a:pt x="53" y="16"/>
                  </a:lnTo>
                  <a:lnTo>
                    <a:pt x="33" y="14"/>
                  </a:lnTo>
                  <a:lnTo>
                    <a:pt x="7" y="2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3322638" y="2495550"/>
              <a:ext cx="39688" cy="41275"/>
            </a:xfrm>
            <a:custGeom>
              <a:avLst/>
              <a:gdLst/>
              <a:ahLst/>
              <a:cxnLst>
                <a:cxn ang="0">
                  <a:pos x="25" y="16"/>
                </a:cxn>
                <a:cxn ang="0">
                  <a:pos x="23" y="21"/>
                </a:cxn>
                <a:cxn ang="0">
                  <a:pos x="19" y="24"/>
                </a:cxn>
                <a:cxn ang="0">
                  <a:pos x="15" y="26"/>
                </a:cxn>
                <a:cxn ang="0">
                  <a:pos x="10" y="26"/>
                </a:cxn>
                <a:cxn ang="0">
                  <a:pos x="6" y="23"/>
                </a:cxn>
                <a:cxn ang="0">
                  <a:pos x="3" y="20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3" y="5"/>
                </a:cxn>
                <a:cxn ang="0">
                  <a:pos x="6" y="3"/>
                </a:cxn>
                <a:cxn ang="0">
                  <a:pos x="11" y="0"/>
                </a:cxn>
                <a:cxn ang="0">
                  <a:pos x="16" y="0"/>
                </a:cxn>
                <a:cxn ang="0">
                  <a:pos x="20" y="3"/>
                </a:cxn>
                <a:cxn ang="0">
                  <a:pos x="24" y="6"/>
                </a:cxn>
                <a:cxn ang="0">
                  <a:pos x="25" y="11"/>
                </a:cxn>
                <a:cxn ang="0">
                  <a:pos x="25" y="16"/>
                </a:cxn>
              </a:cxnLst>
              <a:rect l="0" t="0" r="r" b="b"/>
              <a:pathLst>
                <a:path w="25" h="26">
                  <a:moveTo>
                    <a:pt x="25" y="16"/>
                  </a:moveTo>
                  <a:lnTo>
                    <a:pt x="23" y="21"/>
                  </a:lnTo>
                  <a:lnTo>
                    <a:pt x="19" y="24"/>
                  </a:lnTo>
                  <a:lnTo>
                    <a:pt x="15" y="26"/>
                  </a:lnTo>
                  <a:lnTo>
                    <a:pt x="10" y="26"/>
                  </a:lnTo>
                  <a:lnTo>
                    <a:pt x="6" y="23"/>
                  </a:lnTo>
                  <a:lnTo>
                    <a:pt x="3" y="20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5"/>
                  </a:lnTo>
                  <a:lnTo>
                    <a:pt x="6" y="3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3"/>
                  </a:lnTo>
                  <a:lnTo>
                    <a:pt x="24" y="6"/>
                  </a:lnTo>
                  <a:lnTo>
                    <a:pt x="25" y="11"/>
                  </a:lnTo>
                  <a:lnTo>
                    <a:pt x="25" y="16"/>
                  </a:lnTo>
                  <a:close/>
                </a:path>
              </a:pathLst>
            </a:custGeom>
            <a:solidFill>
              <a:srgbClr val="4F0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3330575" y="2503488"/>
              <a:ext cx="7938" cy="9525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5" y="5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5" y="3"/>
                </a:cxn>
                <a:cxn ang="0">
                  <a:pos x="5" y="4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lnTo>
                    <a:pt x="5" y="5"/>
                  </a:lnTo>
                  <a:lnTo>
                    <a:pt x="4" y="5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5" y="3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3211513" y="2413000"/>
              <a:ext cx="182563" cy="134938"/>
            </a:xfrm>
            <a:custGeom>
              <a:avLst/>
              <a:gdLst/>
              <a:ahLst/>
              <a:cxnLst>
                <a:cxn ang="0">
                  <a:pos x="115" y="85"/>
                </a:cxn>
                <a:cxn ang="0">
                  <a:pos x="115" y="83"/>
                </a:cxn>
                <a:cxn ang="0">
                  <a:pos x="114" y="78"/>
                </a:cxn>
                <a:cxn ang="0">
                  <a:pos x="111" y="70"/>
                </a:cxn>
                <a:cxn ang="0">
                  <a:pos x="105" y="62"/>
                </a:cxn>
                <a:cxn ang="0">
                  <a:pos x="94" y="52"/>
                </a:cxn>
                <a:cxn ang="0">
                  <a:pos x="79" y="44"/>
                </a:cxn>
                <a:cxn ang="0">
                  <a:pos x="56" y="36"/>
                </a:cxn>
                <a:cxn ang="0">
                  <a:pos x="28" y="30"/>
                </a:cxn>
                <a:cxn ang="0">
                  <a:pos x="14" y="24"/>
                </a:cxn>
                <a:cxn ang="0">
                  <a:pos x="6" y="13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2" y="3"/>
                </a:cxn>
                <a:cxn ang="0">
                  <a:pos x="1" y="7"/>
                </a:cxn>
                <a:cxn ang="0">
                  <a:pos x="0" y="15"/>
                </a:cxn>
                <a:cxn ang="0">
                  <a:pos x="1" y="23"/>
                </a:cxn>
                <a:cxn ang="0">
                  <a:pos x="3" y="30"/>
                </a:cxn>
                <a:cxn ang="0">
                  <a:pos x="8" y="38"/>
                </a:cxn>
                <a:cxn ang="0">
                  <a:pos x="17" y="41"/>
                </a:cxn>
                <a:cxn ang="0">
                  <a:pos x="30" y="43"/>
                </a:cxn>
                <a:cxn ang="0">
                  <a:pos x="48" y="43"/>
                </a:cxn>
                <a:cxn ang="0">
                  <a:pos x="65" y="47"/>
                </a:cxn>
                <a:cxn ang="0">
                  <a:pos x="79" y="53"/>
                </a:cxn>
                <a:cxn ang="0">
                  <a:pos x="92" y="62"/>
                </a:cxn>
                <a:cxn ang="0">
                  <a:pos x="101" y="70"/>
                </a:cxn>
                <a:cxn ang="0">
                  <a:pos x="109" y="78"/>
                </a:cxn>
                <a:cxn ang="0">
                  <a:pos x="114" y="83"/>
                </a:cxn>
                <a:cxn ang="0">
                  <a:pos x="115" y="85"/>
                </a:cxn>
              </a:cxnLst>
              <a:rect l="0" t="0" r="r" b="b"/>
              <a:pathLst>
                <a:path w="115" h="85">
                  <a:moveTo>
                    <a:pt x="115" y="85"/>
                  </a:moveTo>
                  <a:lnTo>
                    <a:pt x="115" y="83"/>
                  </a:lnTo>
                  <a:lnTo>
                    <a:pt x="114" y="78"/>
                  </a:lnTo>
                  <a:lnTo>
                    <a:pt x="111" y="70"/>
                  </a:lnTo>
                  <a:lnTo>
                    <a:pt x="105" y="62"/>
                  </a:lnTo>
                  <a:lnTo>
                    <a:pt x="94" y="52"/>
                  </a:lnTo>
                  <a:lnTo>
                    <a:pt x="79" y="44"/>
                  </a:lnTo>
                  <a:lnTo>
                    <a:pt x="56" y="36"/>
                  </a:lnTo>
                  <a:lnTo>
                    <a:pt x="28" y="30"/>
                  </a:lnTo>
                  <a:lnTo>
                    <a:pt x="14" y="24"/>
                  </a:lnTo>
                  <a:lnTo>
                    <a:pt x="6" y="13"/>
                  </a:lnTo>
                  <a:lnTo>
                    <a:pt x="2" y="4"/>
                  </a:lnTo>
                  <a:lnTo>
                    <a:pt x="2" y="0"/>
                  </a:lnTo>
                  <a:lnTo>
                    <a:pt x="2" y="3"/>
                  </a:lnTo>
                  <a:lnTo>
                    <a:pt x="1" y="7"/>
                  </a:lnTo>
                  <a:lnTo>
                    <a:pt x="0" y="15"/>
                  </a:lnTo>
                  <a:lnTo>
                    <a:pt x="1" y="23"/>
                  </a:lnTo>
                  <a:lnTo>
                    <a:pt x="3" y="30"/>
                  </a:lnTo>
                  <a:lnTo>
                    <a:pt x="8" y="38"/>
                  </a:lnTo>
                  <a:lnTo>
                    <a:pt x="17" y="41"/>
                  </a:lnTo>
                  <a:lnTo>
                    <a:pt x="30" y="43"/>
                  </a:lnTo>
                  <a:lnTo>
                    <a:pt x="48" y="43"/>
                  </a:lnTo>
                  <a:lnTo>
                    <a:pt x="65" y="47"/>
                  </a:lnTo>
                  <a:lnTo>
                    <a:pt x="79" y="53"/>
                  </a:lnTo>
                  <a:lnTo>
                    <a:pt x="92" y="62"/>
                  </a:lnTo>
                  <a:lnTo>
                    <a:pt x="101" y="70"/>
                  </a:lnTo>
                  <a:lnTo>
                    <a:pt x="109" y="78"/>
                  </a:lnTo>
                  <a:lnTo>
                    <a:pt x="114" y="83"/>
                  </a:lnTo>
                  <a:lnTo>
                    <a:pt x="115" y="8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3224213" y="2459038"/>
              <a:ext cx="93663" cy="73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5"/>
                </a:cxn>
                <a:cxn ang="0">
                  <a:pos x="2" y="11"/>
                </a:cxn>
                <a:cxn ang="0">
                  <a:pos x="6" y="17"/>
                </a:cxn>
                <a:cxn ang="0">
                  <a:pos x="13" y="24"/>
                </a:cxn>
                <a:cxn ang="0">
                  <a:pos x="24" y="33"/>
                </a:cxn>
                <a:cxn ang="0">
                  <a:pos x="39" y="40"/>
                </a:cxn>
                <a:cxn ang="0">
                  <a:pos x="59" y="46"/>
                </a:cxn>
                <a:cxn ang="0">
                  <a:pos x="57" y="45"/>
                </a:cxn>
                <a:cxn ang="0">
                  <a:pos x="50" y="41"/>
                </a:cxn>
                <a:cxn ang="0">
                  <a:pos x="41" y="37"/>
                </a:cxn>
                <a:cxn ang="0">
                  <a:pos x="31" y="29"/>
                </a:cxn>
                <a:cxn ang="0">
                  <a:pos x="22" y="22"/>
                </a:cxn>
                <a:cxn ang="0">
                  <a:pos x="15" y="15"/>
                </a:cxn>
                <a:cxn ang="0">
                  <a:pos x="13" y="7"/>
                </a:cxn>
                <a:cxn ang="0">
                  <a:pos x="15" y="1"/>
                </a:cxn>
                <a:cxn ang="0">
                  <a:pos x="0" y="0"/>
                </a:cxn>
              </a:cxnLst>
              <a:rect l="0" t="0" r="r" b="b"/>
              <a:pathLst>
                <a:path w="59" h="46">
                  <a:moveTo>
                    <a:pt x="0" y="0"/>
                  </a:moveTo>
                  <a:lnTo>
                    <a:pt x="0" y="1"/>
                  </a:lnTo>
                  <a:lnTo>
                    <a:pt x="0" y="5"/>
                  </a:lnTo>
                  <a:lnTo>
                    <a:pt x="2" y="11"/>
                  </a:lnTo>
                  <a:lnTo>
                    <a:pt x="6" y="17"/>
                  </a:lnTo>
                  <a:lnTo>
                    <a:pt x="13" y="24"/>
                  </a:lnTo>
                  <a:lnTo>
                    <a:pt x="24" y="33"/>
                  </a:lnTo>
                  <a:lnTo>
                    <a:pt x="39" y="40"/>
                  </a:lnTo>
                  <a:lnTo>
                    <a:pt x="59" y="46"/>
                  </a:lnTo>
                  <a:lnTo>
                    <a:pt x="57" y="45"/>
                  </a:lnTo>
                  <a:lnTo>
                    <a:pt x="50" y="41"/>
                  </a:lnTo>
                  <a:lnTo>
                    <a:pt x="41" y="37"/>
                  </a:lnTo>
                  <a:lnTo>
                    <a:pt x="31" y="29"/>
                  </a:lnTo>
                  <a:lnTo>
                    <a:pt x="22" y="22"/>
                  </a:lnTo>
                  <a:lnTo>
                    <a:pt x="15" y="15"/>
                  </a:lnTo>
                  <a:lnTo>
                    <a:pt x="13" y="7"/>
                  </a:lnTo>
                  <a:lnTo>
                    <a:pt x="1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3492500" y="2568575"/>
              <a:ext cx="163513" cy="69850"/>
            </a:xfrm>
            <a:custGeom>
              <a:avLst/>
              <a:gdLst/>
              <a:ahLst/>
              <a:cxnLst>
                <a:cxn ang="0">
                  <a:pos x="103" y="35"/>
                </a:cxn>
                <a:cxn ang="0">
                  <a:pos x="84" y="44"/>
                </a:cxn>
                <a:cxn ang="0">
                  <a:pos x="61" y="37"/>
                </a:cxn>
                <a:cxn ang="0">
                  <a:pos x="42" y="31"/>
                </a:cxn>
                <a:cxn ang="0">
                  <a:pos x="27" y="23"/>
                </a:cxn>
                <a:cxn ang="0">
                  <a:pos x="16" y="16"/>
                </a:cxn>
                <a:cxn ang="0">
                  <a:pos x="8" y="10"/>
                </a:cxn>
                <a:cxn ang="0">
                  <a:pos x="3" y="5"/>
                </a:cxn>
                <a:cxn ang="0">
                  <a:pos x="1" y="3"/>
                </a:cxn>
                <a:cxn ang="0">
                  <a:pos x="0" y="1"/>
                </a:cxn>
                <a:cxn ang="0">
                  <a:pos x="21" y="0"/>
                </a:cxn>
                <a:cxn ang="0">
                  <a:pos x="41" y="3"/>
                </a:cxn>
                <a:cxn ang="0">
                  <a:pos x="58" y="8"/>
                </a:cxn>
                <a:cxn ang="0">
                  <a:pos x="74" y="15"/>
                </a:cxn>
                <a:cxn ang="0">
                  <a:pos x="87" y="22"/>
                </a:cxn>
                <a:cxn ang="0">
                  <a:pos x="95" y="28"/>
                </a:cxn>
                <a:cxn ang="0">
                  <a:pos x="101" y="33"/>
                </a:cxn>
                <a:cxn ang="0">
                  <a:pos x="103" y="35"/>
                </a:cxn>
              </a:cxnLst>
              <a:rect l="0" t="0" r="r" b="b"/>
              <a:pathLst>
                <a:path w="103" h="44">
                  <a:moveTo>
                    <a:pt x="103" y="35"/>
                  </a:moveTo>
                  <a:lnTo>
                    <a:pt x="84" y="44"/>
                  </a:lnTo>
                  <a:lnTo>
                    <a:pt x="61" y="37"/>
                  </a:lnTo>
                  <a:lnTo>
                    <a:pt x="42" y="31"/>
                  </a:lnTo>
                  <a:lnTo>
                    <a:pt x="27" y="23"/>
                  </a:lnTo>
                  <a:lnTo>
                    <a:pt x="16" y="16"/>
                  </a:lnTo>
                  <a:lnTo>
                    <a:pt x="8" y="10"/>
                  </a:lnTo>
                  <a:lnTo>
                    <a:pt x="3" y="5"/>
                  </a:lnTo>
                  <a:lnTo>
                    <a:pt x="1" y="3"/>
                  </a:lnTo>
                  <a:lnTo>
                    <a:pt x="0" y="1"/>
                  </a:lnTo>
                  <a:lnTo>
                    <a:pt x="21" y="0"/>
                  </a:lnTo>
                  <a:lnTo>
                    <a:pt x="41" y="3"/>
                  </a:lnTo>
                  <a:lnTo>
                    <a:pt x="58" y="8"/>
                  </a:lnTo>
                  <a:lnTo>
                    <a:pt x="74" y="15"/>
                  </a:lnTo>
                  <a:lnTo>
                    <a:pt x="87" y="22"/>
                  </a:lnTo>
                  <a:lnTo>
                    <a:pt x="95" y="28"/>
                  </a:lnTo>
                  <a:lnTo>
                    <a:pt x="101" y="33"/>
                  </a:lnTo>
                  <a:lnTo>
                    <a:pt x="103" y="3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3489325" y="2541588"/>
              <a:ext cx="174625" cy="77788"/>
            </a:xfrm>
            <a:custGeom>
              <a:avLst/>
              <a:gdLst/>
              <a:ahLst/>
              <a:cxnLst>
                <a:cxn ang="0">
                  <a:pos x="52" y="21"/>
                </a:cxn>
                <a:cxn ang="0">
                  <a:pos x="39" y="18"/>
                </a:cxn>
                <a:cxn ang="0">
                  <a:pos x="29" y="16"/>
                </a:cxn>
                <a:cxn ang="0">
                  <a:pos x="19" y="16"/>
                </a:cxn>
                <a:cxn ang="0">
                  <a:pos x="12" y="16"/>
                </a:cxn>
                <a:cxn ang="0">
                  <a:pos x="7" y="17"/>
                </a:cxn>
                <a:cxn ang="0">
                  <a:pos x="4" y="18"/>
                </a:cxn>
                <a:cxn ang="0">
                  <a:pos x="2" y="20"/>
                </a:cxn>
                <a:cxn ang="0">
                  <a:pos x="0" y="20"/>
                </a:cxn>
                <a:cxn ang="0">
                  <a:pos x="4" y="17"/>
                </a:cxn>
                <a:cxn ang="0">
                  <a:pos x="13" y="11"/>
                </a:cxn>
                <a:cxn ang="0">
                  <a:pos x="29" y="5"/>
                </a:cxn>
                <a:cxn ang="0">
                  <a:pos x="45" y="0"/>
                </a:cxn>
                <a:cxn ang="0">
                  <a:pos x="64" y="0"/>
                </a:cxn>
                <a:cxn ang="0">
                  <a:pos x="82" y="6"/>
                </a:cxn>
                <a:cxn ang="0">
                  <a:pos x="98" y="22"/>
                </a:cxn>
                <a:cxn ang="0">
                  <a:pos x="110" y="49"/>
                </a:cxn>
                <a:cxn ang="0">
                  <a:pos x="109" y="48"/>
                </a:cxn>
                <a:cxn ang="0">
                  <a:pos x="108" y="46"/>
                </a:cxn>
                <a:cxn ang="0">
                  <a:pos x="103" y="43"/>
                </a:cxn>
                <a:cxn ang="0">
                  <a:pos x="97" y="39"/>
                </a:cxn>
                <a:cxn ang="0">
                  <a:pos x="90" y="34"/>
                </a:cxn>
                <a:cxn ang="0">
                  <a:pos x="79" y="29"/>
                </a:cxn>
                <a:cxn ang="0">
                  <a:pos x="68" y="26"/>
                </a:cxn>
                <a:cxn ang="0">
                  <a:pos x="52" y="21"/>
                </a:cxn>
              </a:cxnLst>
              <a:rect l="0" t="0" r="r" b="b"/>
              <a:pathLst>
                <a:path w="110" h="49">
                  <a:moveTo>
                    <a:pt x="52" y="21"/>
                  </a:moveTo>
                  <a:lnTo>
                    <a:pt x="39" y="18"/>
                  </a:lnTo>
                  <a:lnTo>
                    <a:pt x="29" y="16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7" y="17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4" y="17"/>
                  </a:lnTo>
                  <a:lnTo>
                    <a:pt x="13" y="11"/>
                  </a:lnTo>
                  <a:lnTo>
                    <a:pt x="29" y="5"/>
                  </a:lnTo>
                  <a:lnTo>
                    <a:pt x="45" y="0"/>
                  </a:lnTo>
                  <a:lnTo>
                    <a:pt x="64" y="0"/>
                  </a:lnTo>
                  <a:lnTo>
                    <a:pt x="82" y="6"/>
                  </a:lnTo>
                  <a:lnTo>
                    <a:pt x="98" y="22"/>
                  </a:lnTo>
                  <a:lnTo>
                    <a:pt x="110" y="49"/>
                  </a:lnTo>
                  <a:lnTo>
                    <a:pt x="109" y="48"/>
                  </a:lnTo>
                  <a:lnTo>
                    <a:pt x="108" y="46"/>
                  </a:lnTo>
                  <a:lnTo>
                    <a:pt x="103" y="43"/>
                  </a:lnTo>
                  <a:lnTo>
                    <a:pt x="97" y="39"/>
                  </a:lnTo>
                  <a:lnTo>
                    <a:pt x="90" y="34"/>
                  </a:lnTo>
                  <a:lnTo>
                    <a:pt x="79" y="29"/>
                  </a:lnTo>
                  <a:lnTo>
                    <a:pt x="68" y="26"/>
                  </a:lnTo>
                  <a:lnTo>
                    <a:pt x="52" y="21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3492500" y="2530475"/>
              <a:ext cx="182563" cy="80963"/>
            </a:xfrm>
            <a:custGeom>
              <a:avLst/>
              <a:gdLst/>
              <a:ahLst/>
              <a:cxnLst>
                <a:cxn ang="0">
                  <a:pos x="115" y="51"/>
                </a:cxn>
                <a:cxn ang="0">
                  <a:pos x="114" y="47"/>
                </a:cxn>
                <a:cxn ang="0">
                  <a:pos x="110" y="38"/>
                </a:cxn>
                <a:cxn ang="0">
                  <a:pos x="104" y="24"/>
                </a:cxn>
                <a:cxn ang="0">
                  <a:pos x="94" y="12"/>
                </a:cxn>
                <a:cxn ang="0">
                  <a:pos x="78" y="2"/>
                </a:cxn>
                <a:cxn ang="0">
                  <a:pos x="58" y="0"/>
                </a:cxn>
                <a:cxn ang="0">
                  <a:pos x="33" y="6"/>
                </a:cxn>
                <a:cxn ang="0">
                  <a:pos x="0" y="25"/>
                </a:cxn>
                <a:cxn ang="0">
                  <a:pos x="3" y="23"/>
                </a:cxn>
                <a:cxn ang="0">
                  <a:pos x="11" y="19"/>
                </a:cxn>
                <a:cxn ang="0">
                  <a:pos x="23" y="15"/>
                </a:cxn>
                <a:cxn ang="0">
                  <a:pos x="38" y="11"/>
                </a:cxn>
                <a:cxn ang="0">
                  <a:pos x="56" y="11"/>
                </a:cxn>
                <a:cxn ang="0">
                  <a:pos x="74" y="16"/>
                </a:cxn>
                <a:cxn ang="0">
                  <a:pos x="90" y="28"/>
                </a:cxn>
                <a:cxn ang="0">
                  <a:pos x="106" y="50"/>
                </a:cxn>
                <a:cxn ang="0">
                  <a:pos x="115" y="51"/>
                </a:cxn>
              </a:cxnLst>
              <a:rect l="0" t="0" r="r" b="b"/>
              <a:pathLst>
                <a:path w="115" h="51">
                  <a:moveTo>
                    <a:pt x="115" y="51"/>
                  </a:moveTo>
                  <a:lnTo>
                    <a:pt x="114" y="47"/>
                  </a:lnTo>
                  <a:lnTo>
                    <a:pt x="110" y="38"/>
                  </a:lnTo>
                  <a:lnTo>
                    <a:pt x="104" y="24"/>
                  </a:lnTo>
                  <a:lnTo>
                    <a:pt x="94" y="12"/>
                  </a:lnTo>
                  <a:lnTo>
                    <a:pt x="78" y="2"/>
                  </a:lnTo>
                  <a:lnTo>
                    <a:pt x="58" y="0"/>
                  </a:lnTo>
                  <a:lnTo>
                    <a:pt x="33" y="6"/>
                  </a:lnTo>
                  <a:lnTo>
                    <a:pt x="0" y="25"/>
                  </a:lnTo>
                  <a:lnTo>
                    <a:pt x="3" y="23"/>
                  </a:lnTo>
                  <a:lnTo>
                    <a:pt x="11" y="19"/>
                  </a:lnTo>
                  <a:lnTo>
                    <a:pt x="23" y="15"/>
                  </a:lnTo>
                  <a:lnTo>
                    <a:pt x="38" y="11"/>
                  </a:lnTo>
                  <a:lnTo>
                    <a:pt x="56" y="11"/>
                  </a:lnTo>
                  <a:lnTo>
                    <a:pt x="74" y="16"/>
                  </a:lnTo>
                  <a:lnTo>
                    <a:pt x="90" y="28"/>
                  </a:lnTo>
                  <a:lnTo>
                    <a:pt x="106" y="50"/>
                  </a:lnTo>
                  <a:lnTo>
                    <a:pt x="115" y="51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3587750" y="2586038"/>
              <a:ext cx="38100" cy="41275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0" y="11"/>
                </a:cxn>
                <a:cxn ang="0">
                  <a:pos x="0" y="17"/>
                </a:cxn>
                <a:cxn ang="0">
                  <a:pos x="2" y="21"/>
                </a:cxn>
                <a:cxn ang="0">
                  <a:pos x="6" y="24"/>
                </a:cxn>
                <a:cxn ang="0">
                  <a:pos x="10" y="26"/>
                </a:cxn>
                <a:cxn ang="0">
                  <a:pos x="15" y="26"/>
                </a:cxn>
                <a:cxn ang="0">
                  <a:pos x="20" y="23"/>
                </a:cxn>
                <a:cxn ang="0">
                  <a:pos x="23" y="20"/>
                </a:cxn>
                <a:cxn ang="0">
                  <a:pos x="24" y="15"/>
                </a:cxn>
                <a:cxn ang="0">
                  <a:pos x="24" y="9"/>
                </a:cxn>
                <a:cxn ang="0">
                  <a:pos x="22" y="5"/>
                </a:cxn>
                <a:cxn ang="0">
                  <a:pos x="17" y="1"/>
                </a:cxn>
                <a:cxn ang="0">
                  <a:pos x="13" y="0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6"/>
                </a:cxn>
              </a:cxnLst>
              <a:rect l="0" t="0" r="r" b="b"/>
              <a:pathLst>
                <a:path w="24" h="26">
                  <a:moveTo>
                    <a:pt x="1" y="6"/>
                  </a:moveTo>
                  <a:lnTo>
                    <a:pt x="0" y="11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5" y="26"/>
                  </a:lnTo>
                  <a:lnTo>
                    <a:pt x="20" y="23"/>
                  </a:lnTo>
                  <a:lnTo>
                    <a:pt x="23" y="20"/>
                  </a:lnTo>
                  <a:lnTo>
                    <a:pt x="24" y="15"/>
                  </a:lnTo>
                  <a:lnTo>
                    <a:pt x="24" y="9"/>
                  </a:lnTo>
                  <a:lnTo>
                    <a:pt x="22" y="5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8" y="0"/>
                  </a:lnTo>
                  <a:lnTo>
                    <a:pt x="4" y="3"/>
                  </a:lnTo>
                  <a:lnTo>
                    <a:pt x="1" y="6"/>
                  </a:lnTo>
                  <a:close/>
                </a:path>
              </a:pathLst>
            </a:custGeom>
            <a:solidFill>
              <a:srgbClr val="4F0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3594100" y="2595563"/>
              <a:ext cx="9525" cy="9525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6" y="5"/>
                </a:cxn>
                <a:cxn ang="0">
                  <a:pos x="6" y="4"/>
                </a:cxn>
                <a:cxn ang="0">
                  <a:pos x="6" y="3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1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0" y="3"/>
                  </a:lnTo>
                  <a:lnTo>
                    <a:pt x="0" y="4"/>
                  </a:lnTo>
                  <a:lnTo>
                    <a:pt x="2" y="5"/>
                  </a:lnTo>
                  <a:lnTo>
                    <a:pt x="3" y="5"/>
                  </a:lnTo>
                  <a:lnTo>
                    <a:pt x="4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6" y="5"/>
                  </a:lnTo>
                  <a:lnTo>
                    <a:pt x="6" y="4"/>
                  </a:lnTo>
                  <a:lnTo>
                    <a:pt x="6" y="3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3486150" y="2559050"/>
              <a:ext cx="220663" cy="7302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" y="9"/>
                </a:cxn>
                <a:cxn ang="0">
                  <a:pos x="6" y="5"/>
                </a:cxn>
                <a:cxn ang="0">
                  <a:pos x="13" y="3"/>
                </a:cxn>
                <a:cxn ang="0">
                  <a:pos x="22" y="0"/>
                </a:cxn>
                <a:cxn ang="0">
                  <a:pos x="37" y="0"/>
                </a:cxn>
                <a:cxn ang="0">
                  <a:pos x="54" y="4"/>
                </a:cxn>
                <a:cxn ang="0">
                  <a:pos x="75" y="12"/>
                </a:cxn>
                <a:cxn ang="0">
                  <a:pos x="100" y="27"/>
                </a:cxn>
                <a:cxn ang="0">
                  <a:pos x="108" y="31"/>
                </a:cxn>
                <a:cxn ang="0">
                  <a:pos x="115" y="32"/>
                </a:cxn>
                <a:cxn ang="0">
                  <a:pos x="121" y="32"/>
                </a:cxn>
                <a:cxn ang="0">
                  <a:pos x="127" y="29"/>
                </a:cxn>
                <a:cxn ang="0">
                  <a:pos x="132" y="27"/>
                </a:cxn>
                <a:cxn ang="0">
                  <a:pos x="135" y="24"/>
                </a:cxn>
                <a:cxn ang="0">
                  <a:pos x="138" y="23"/>
                </a:cxn>
                <a:cxn ang="0">
                  <a:pos x="139" y="22"/>
                </a:cxn>
                <a:cxn ang="0">
                  <a:pos x="138" y="23"/>
                </a:cxn>
                <a:cxn ang="0">
                  <a:pos x="135" y="28"/>
                </a:cxn>
                <a:cxn ang="0">
                  <a:pos x="131" y="34"/>
                </a:cxn>
                <a:cxn ang="0">
                  <a:pos x="126" y="40"/>
                </a:cxn>
                <a:cxn ang="0">
                  <a:pos x="119" y="45"/>
                </a:cxn>
                <a:cxn ang="0">
                  <a:pos x="111" y="46"/>
                </a:cxn>
                <a:cxn ang="0">
                  <a:pos x="101" y="44"/>
                </a:cxn>
                <a:cxn ang="0">
                  <a:pos x="91" y="35"/>
                </a:cxn>
                <a:cxn ang="0">
                  <a:pos x="77" y="23"/>
                </a:cxn>
                <a:cxn ang="0">
                  <a:pos x="62" y="16"/>
                </a:cxn>
                <a:cxn ang="0">
                  <a:pos x="47" y="11"/>
                </a:cxn>
                <a:cxn ang="0">
                  <a:pos x="33" y="9"/>
                </a:cxn>
                <a:cxn ang="0">
                  <a:pos x="20" y="9"/>
                </a:cxn>
                <a:cxn ang="0">
                  <a:pos x="9" y="9"/>
                </a:cxn>
                <a:cxn ang="0">
                  <a:pos x="2" y="10"/>
                </a:cxn>
                <a:cxn ang="0">
                  <a:pos x="0" y="10"/>
                </a:cxn>
              </a:cxnLst>
              <a:rect l="0" t="0" r="r" b="b"/>
              <a:pathLst>
                <a:path w="139" h="46">
                  <a:moveTo>
                    <a:pt x="0" y="10"/>
                  </a:moveTo>
                  <a:lnTo>
                    <a:pt x="1" y="9"/>
                  </a:lnTo>
                  <a:lnTo>
                    <a:pt x="6" y="5"/>
                  </a:lnTo>
                  <a:lnTo>
                    <a:pt x="13" y="3"/>
                  </a:lnTo>
                  <a:lnTo>
                    <a:pt x="22" y="0"/>
                  </a:lnTo>
                  <a:lnTo>
                    <a:pt x="37" y="0"/>
                  </a:lnTo>
                  <a:lnTo>
                    <a:pt x="54" y="4"/>
                  </a:lnTo>
                  <a:lnTo>
                    <a:pt x="75" y="12"/>
                  </a:lnTo>
                  <a:lnTo>
                    <a:pt x="100" y="27"/>
                  </a:lnTo>
                  <a:lnTo>
                    <a:pt x="108" y="31"/>
                  </a:lnTo>
                  <a:lnTo>
                    <a:pt x="115" y="32"/>
                  </a:lnTo>
                  <a:lnTo>
                    <a:pt x="121" y="32"/>
                  </a:lnTo>
                  <a:lnTo>
                    <a:pt x="127" y="29"/>
                  </a:lnTo>
                  <a:lnTo>
                    <a:pt x="132" y="27"/>
                  </a:lnTo>
                  <a:lnTo>
                    <a:pt x="135" y="24"/>
                  </a:lnTo>
                  <a:lnTo>
                    <a:pt x="138" y="23"/>
                  </a:lnTo>
                  <a:lnTo>
                    <a:pt x="139" y="22"/>
                  </a:lnTo>
                  <a:lnTo>
                    <a:pt x="138" y="23"/>
                  </a:lnTo>
                  <a:lnTo>
                    <a:pt x="135" y="28"/>
                  </a:lnTo>
                  <a:lnTo>
                    <a:pt x="131" y="34"/>
                  </a:lnTo>
                  <a:lnTo>
                    <a:pt x="126" y="40"/>
                  </a:lnTo>
                  <a:lnTo>
                    <a:pt x="119" y="45"/>
                  </a:lnTo>
                  <a:lnTo>
                    <a:pt x="111" y="46"/>
                  </a:lnTo>
                  <a:lnTo>
                    <a:pt x="101" y="44"/>
                  </a:lnTo>
                  <a:lnTo>
                    <a:pt x="91" y="35"/>
                  </a:lnTo>
                  <a:lnTo>
                    <a:pt x="77" y="23"/>
                  </a:lnTo>
                  <a:lnTo>
                    <a:pt x="62" y="16"/>
                  </a:lnTo>
                  <a:lnTo>
                    <a:pt x="47" y="11"/>
                  </a:lnTo>
                  <a:lnTo>
                    <a:pt x="33" y="9"/>
                  </a:lnTo>
                  <a:lnTo>
                    <a:pt x="20" y="9"/>
                  </a:lnTo>
                  <a:lnTo>
                    <a:pt x="9" y="9"/>
                  </a:lnTo>
                  <a:lnTo>
                    <a:pt x="2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3552825" y="2609850"/>
              <a:ext cx="115888" cy="30163"/>
            </a:xfrm>
            <a:custGeom>
              <a:avLst/>
              <a:gdLst/>
              <a:ahLst/>
              <a:cxnLst>
                <a:cxn ang="0">
                  <a:pos x="73" y="8"/>
                </a:cxn>
                <a:cxn ang="0">
                  <a:pos x="72" y="9"/>
                </a:cxn>
                <a:cxn ang="0">
                  <a:pos x="70" y="12"/>
                </a:cxn>
                <a:cxn ang="0">
                  <a:pos x="65" y="15"/>
                </a:cxn>
                <a:cxn ang="0">
                  <a:pos x="58" y="18"/>
                </a:cxn>
                <a:cxn ang="0">
                  <a:pos x="49" y="19"/>
                </a:cxn>
                <a:cxn ang="0">
                  <a:pos x="36" y="18"/>
                </a:cxn>
                <a:cxn ang="0">
                  <a:pos x="19" y="13"/>
                </a:cxn>
                <a:cxn ang="0">
                  <a:pos x="0" y="3"/>
                </a:cxn>
                <a:cxn ang="0">
                  <a:pos x="3" y="5"/>
                </a:cxn>
                <a:cxn ang="0">
                  <a:pos x="10" y="6"/>
                </a:cxn>
                <a:cxn ang="0">
                  <a:pos x="20" y="8"/>
                </a:cxn>
                <a:cxn ang="0">
                  <a:pos x="32" y="11"/>
                </a:cxn>
                <a:cxn ang="0">
                  <a:pos x="43" y="11"/>
                </a:cxn>
                <a:cxn ang="0">
                  <a:pos x="53" y="9"/>
                </a:cxn>
                <a:cxn ang="0">
                  <a:pos x="59" y="7"/>
                </a:cxn>
                <a:cxn ang="0">
                  <a:pos x="62" y="0"/>
                </a:cxn>
                <a:cxn ang="0">
                  <a:pos x="73" y="8"/>
                </a:cxn>
              </a:cxnLst>
              <a:rect l="0" t="0" r="r" b="b"/>
              <a:pathLst>
                <a:path w="73" h="19">
                  <a:moveTo>
                    <a:pt x="73" y="8"/>
                  </a:moveTo>
                  <a:lnTo>
                    <a:pt x="72" y="9"/>
                  </a:lnTo>
                  <a:lnTo>
                    <a:pt x="70" y="12"/>
                  </a:lnTo>
                  <a:lnTo>
                    <a:pt x="65" y="15"/>
                  </a:lnTo>
                  <a:lnTo>
                    <a:pt x="58" y="18"/>
                  </a:lnTo>
                  <a:lnTo>
                    <a:pt x="49" y="19"/>
                  </a:lnTo>
                  <a:lnTo>
                    <a:pt x="36" y="18"/>
                  </a:lnTo>
                  <a:lnTo>
                    <a:pt x="19" y="13"/>
                  </a:lnTo>
                  <a:lnTo>
                    <a:pt x="0" y="3"/>
                  </a:lnTo>
                  <a:lnTo>
                    <a:pt x="3" y="5"/>
                  </a:lnTo>
                  <a:lnTo>
                    <a:pt x="10" y="6"/>
                  </a:lnTo>
                  <a:lnTo>
                    <a:pt x="20" y="8"/>
                  </a:lnTo>
                  <a:lnTo>
                    <a:pt x="32" y="11"/>
                  </a:lnTo>
                  <a:lnTo>
                    <a:pt x="43" y="11"/>
                  </a:lnTo>
                  <a:lnTo>
                    <a:pt x="53" y="9"/>
                  </a:lnTo>
                  <a:lnTo>
                    <a:pt x="59" y="7"/>
                  </a:lnTo>
                  <a:lnTo>
                    <a:pt x="62" y="0"/>
                  </a:lnTo>
                  <a:lnTo>
                    <a:pt x="73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3284538" y="3233738"/>
              <a:ext cx="1243013" cy="906463"/>
            </a:xfrm>
            <a:custGeom>
              <a:avLst/>
              <a:gdLst/>
              <a:ahLst/>
              <a:cxnLst>
                <a:cxn ang="0">
                  <a:pos x="382" y="94"/>
                </a:cxn>
                <a:cxn ang="0">
                  <a:pos x="385" y="93"/>
                </a:cxn>
                <a:cxn ang="0">
                  <a:pos x="393" y="89"/>
                </a:cxn>
                <a:cxn ang="0">
                  <a:pos x="407" y="83"/>
                </a:cxn>
                <a:cxn ang="0">
                  <a:pos x="426" y="76"/>
                </a:cxn>
                <a:cxn ang="0">
                  <a:pos x="449" y="67"/>
                </a:cxn>
                <a:cxn ang="0">
                  <a:pos x="475" y="57"/>
                </a:cxn>
                <a:cxn ang="0">
                  <a:pos x="503" y="48"/>
                </a:cxn>
                <a:cxn ang="0">
                  <a:pos x="535" y="38"/>
                </a:cxn>
                <a:cxn ang="0">
                  <a:pos x="566" y="28"/>
                </a:cxn>
                <a:cxn ang="0">
                  <a:pos x="599" y="20"/>
                </a:cxn>
                <a:cxn ang="0">
                  <a:pos x="634" y="13"/>
                </a:cxn>
                <a:cxn ang="0">
                  <a:pos x="667" y="7"/>
                </a:cxn>
                <a:cxn ang="0">
                  <a:pos x="698" y="3"/>
                </a:cxn>
                <a:cxn ang="0">
                  <a:pos x="729" y="0"/>
                </a:cxn>
                <a:cxn ang="0">
                  <a:pos x="757" y="2"/>
                </a:cxn>
                <a:cxn ang="0">
                  <a:pos x="783" y="7"/>
                </a:cxn>
                <a:cxn ang="0">
                  <a:pos x="726" y="509"/>
                </a:cxn>
                <a:cxn ang="0">
                  <a:pos x="420" y="497"/>
                </a:cxn>
                <a:cxn ang="0">
                  <a:pos x="93" y="571"/>
                </a:cxn>
                <a:cxn ang="0">
                  <a:pos x="0" y="105"/>
                </a:cxn>
                <a:cxn ang="0">
                  <a:pos x="2" y="103"/>
                </a:cxn>
                <a:cxn ang="0">
                  <a:pos x="10" y="102"/>
                </a:cxn>
                <a:cxn ang="0">
                  <a:pos x="23" y="100"/>
                </a:cxn>
                <a:cxn ang="0">
                  <a:pos x="41" y="96"/>
                </a:cxn>
                <a:cxn ang="0">
                  <a:pos x="61" y="91"/>
                </a:cxn>
                <a:cxn ang="0">
                  <a:pos x="86" y="88"/>
                </a:cxn>
                <a:cxn ang="0">
                  <a:pos x="112" y="84"/>
                </a:cxn>
                <a:cxn ang="0">
                  <a:pos x="141" y="80"/>
                </a:cxn>
                <a:cxn ang="0">
                  <a:pos x="171" y="77"/>
                </a:cxn>
                <a:cxn ang="0">
                  <a:pos x="202" y="74"/>
                </a:cxn>
                <a:cxn ang="0">
                  <a:pos x="234" y="73"/>
                </a:cxn>
                <a:cxn ang="0">
                  <a:pos x="266" y="74"/>
                </a:cxn>
                <a:cxn ang="0">
                  <a:pos x="297" y="76"/>
                </a:cxn>
                <a:cxn ang="0">
                  <a:pos x="327" y="79"/>
                </a:cxn>
                <a:cxn ang="0">
                  <a:pos x="356" y="85"/>
                </a:cxn>
                <a:cxn ang="0">
                  <a:pos x="382" y="94"/>
                </a:cxn>
              </a:cxnLst>
              <a:rect l="0" t="0" r="r" b="b"/>
              <a:pathLst>
                <a:path w="783" h="571">
                  <a:moveTo>
                    <a:pt x="382" y="94"/>
                  </a:moveTo>
                  <a:lnTo>
                    <a:pt x="385" y="93"/>
                  </a:lnTo>
                  <a:lnTo>
                    <a:pt x="393" y="89"/>
                  </a:lnTo>
                  <a:lnTo>
                    <a:pt x="407" y="83"/>
                  </a:lnTo>
                  <a:lnTo>
                    <a:pt x="426" y="76"/>
                  </a:lnTo>
                  <a:lnTo>
                    <a:pt x="449" y="67"/>
                  </a:lnTo>
                  <a:lnTo>
                    <a:pt x="475" y="57"/>
                  </a:lnTo>
                  <a:lnTo>
                    <a:pt x="503" y="48"/>
                  </a:lnTo>
                  <a:lnTo>
                    <a:pt x="535" y="38"/>
                  </a:lnTo>
                  <a:lnTo>
                    <a:pt x="566" y="28"/>
                  </a:lnTo>
                  <a:lnTo>
                    <a:pt x="599" y="20"/>
                  </a:lnTo>
                  <a:lnTo>
                    <a:pt x="634" y="13"/>
                  </a:lnTo>
                  <a:lnTo>
                    <a:pt x="667" y="7"/>
                  </a:lnTo>
                  <a:lnTo>
                    <a:pt x="698" y="3"/>
                  </a:lnTo>
                  <a:lnTo>
                    <a:pt x="729" y="0"/>
                  </a:lnTo>
                  <a:lnTo>
                    <a:pt x="757" y="2"/>
                  </a:lnTo>
                  <a:lnTo>
                    <a:pt x="783" y="7"/>
                  </a:lnTo>
                  <a:lnTo>
                    <a:pt x="726" y="509"/>
                  </a:lnTo>
                  <a:lnTo>
                    <a:pt x="420" y="497"/>
                  </a:lnTo>
                  <a:lnTo>
                    <a:pt x="93" y="571"/>
                  </a:lnTo>
                  <a:lnTo>
                    <a:pt x="0" y="105"/>
                  </a:lnTo>
                  <a:lnTo>
                    <a:pt x="2" y="103"/>
                  </a:lnTo>
                  <a:lnTo>
                    <a:pt x="10" y="102"/>
                  </a:lnTo>
                  <a:lnTo>
                    <a:pt x="23" y="100"/>
                  </a:lnTo>
                  <a:lnTo>
                    <a:pt x="41" y="96"/>
                  </a:lnTo>
                  <a:lnTo>
                    <a:pt x="61" y="91"/>
                  </a:lnTo>
                  <a:lnTo>
                    <a:pt x="86" y="88"/>
                  </a:lnTo>
                  <a:lnTo>
                    <a:pt x="112" y="84"/>
                  </a:lnTo>
                  <a:lnTo>
                    <a:pt x="141" y="80"/>
                  </a:lnTo>
                  <a:lnTo>
                    <a:pt x="171" y="77"/>
                  </a:lnTo>
                  <a:lnTo>
                    <a:pt x="202" y="74"/>
                  </a:lnTo>
                  <a:lnTo>
                    <a:pt x="234" y="73"/>
                  </a:lnTo>
                  <a:lnTo>
                    <a:pt x="266" y="74"/>
                  </a:lnTo>
                  <a:lnTo>
                    <a:pt x="297" y="76"/>
                  </a:lnTo>
                  <a:lnTo>
                    <a:pt x="327" y="79"/>
                  </a:lnTo>
                  <a:lnTo>
                    <a:pt x="356" y="85"/>
                  </a:lnTo>
                  <a:lnTo>
                    <a:pt x="382" y="94"/>
                  </a:lnTo>
                  <a:close/>
                </a:path>
              </a:pathLst>
            </a:custGeom>
            <a:solidFill>
              <a:srgbClr val="7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3328988" y="3241675"/>
              <a:ext cx="1154113" cy="890588"/>
            </a:xfrm>
            <a:custGeom>
              <a:avLst/>
              <a:gdLst/>
              <a:ahLst/>
              <a:cxnLst>
                <a:cxn ang="0">
                  <a:pos x="357" y="79"/>
                </a:cxn>
                <a:cxn ang="0">
                  <a:pos x="359" y="78"/>
                </a:cxn>
                <a:cxn ang="0">
                  <a:pos x="368" y="74"/>
                </a:cxn>
                <a:cxn ang="0">
                  <a:pos x="381" y="69"/>
                </a:cxn>
                <a:cxn ang="0">
                  <a:pos x="398" y="63"/>
                </a:cxn>
                <a:cxn ang="0">
                  <a:pos x="418" y="56"/>
                </a:cxn>
                <a:cxn ang="0">
                  <a:pos x="443" y="48"/>
                </a:cxn>
                <a:cxn ang="0">
                  <a:pos x="469" y="39"/>
                </a:cxn>
                <a:cxn ang="0">
                  <a:pos x="497" y="31"/>
                </a:cxn>
                <a:cxn ang="0">
                  <a:pos x="527" y="22"/>
                </a:cxn>
                <a:cxn ang="0">
                  <a:pos x="557" y="15"/>
                </a:cxn>
                <a:cxn ang="0">
                  <a:pos x="588" y="9"/>
                </a:cxn>
                <a:cxn ang="0">
                  <a:pos x="619" y="4"/>
                </a:cxn>
                <a:cxn ang="0">
                  <a:pos x="649" y="2"/>
                </a:cxn>
                <a:cxn ang="0">
                  <a:pos x="678" y="0"/>
                </a:cxn>
                <a:cxn ang="0">
                  <a:pos x="703" y="2"/>
                </a:cxn>
                <a:cxn ang="0">
                  <a:pos x="727" y="6"/>
                </a:cxn>
                <a:cxn ang="0">
                  <a:pos x="673" y="501"/>
                </a:cxn>
                <a:cxn ang="0">
                  <a:pos x="405" y="480"/>
                </a:cxn>
                <a:cxn ang="0">
                  <a:pos x="86" y="561"/>
                </a:cxn>
                <a:cxn ang="0">
                  <a:pos x="0" y="103"/>
                </a:cxn>
                <a:cxn ang="0">
                  <a:pos x="2" y="102"/>
                </a:cxn>
                <a:cxn ang="0">
                  <a:pos x="11" y="100"/>
                </a:cxn>
                <a:cxn ang="0">
                  <a:pos x="22" y="97"/>
                </a:cxn>
                <a:cxn ang="0">
                  <a:pos x="39" y="92"/>
                </a:cxn>
                <a:cxn ang="0">
                  <a:pos x="58" y="88"/>
                </a:cxn>
                <a:cxn ang="0">
                  <a:pos x="80" y="83"/>
                </a:cxn>
                <a:cxn ang="0">
                  <a:pos x="105" y="78"/>
                </a:cxn>
                <a:cxn ang="0">
                  <a:pos x="132" y="73"/>
                </a:cxn>
                <a:cxn ang="0">
                  <a:pos x="160" y="68"/>
                </a:cxn>
                <a:cxn ang="0">
                  <a:pos x="190" y="65"/>
                </a:cxn>
                <a:cxn ang="0">
                  <a:pos x="219" y="62"/>
                </a:cxn>
                <a:cxn ang="0">
                  <a:pos x="249" y="62"/>
                </a:cxn>
                <a:cxn ang="0">
                  <a:pos x="278" y="63"/>
                </a:cxn>
                <a:cxn ang="0">
                  <a:pos x="306" y="66"/>
                </a:cxn>
                <a:cxn ang="0">
                  <a:pos x="332" y="71"/>
                </a:cxn>
                <a:cxn ang="0">
                  <a:pos x="357" y="79"/>
                </a:cxn>
              </a:cxnLst>
              <a:rect l="0" t="0" r="r" b="b"/>
              <a:pathLst>
                <a:path w="727" h="561">
                  <a:moveTo>
                    <a:pt x="357" y="79"/>
                  </a:moveTo>
                  <a:lnTo>
                    <a:pt x="359" y="78"/>
                  </a:lnTo>
                  <a:lnTo>
                    <a:pt x="368" y="74"/>
                  </a:lnTo>
                  <a:lnTo>
                    <a:pt x="381" y="69"/>
                  </a:lnTo>
                  <a:lnTo>
                    <a:pt x="398" y="63"/>
                  </a:lnTo>
                  <a:lnTo>
                    <a:pt x="418" y="56"/>
                  </a:lnTo>
                  <a:lnTo>
                    <a:pt x="443" y="48"/>
                  </a:lnTo>
                  <a:lnTo>
                    <a:pt x="469" y="39"/>
                  </a:lnTo>
                  <a:lnTo>
                    <a:pt x="497" y="31"/>
                  </a:lnTo>
                  <a:lnTo>
                    <a:pt x="527" y="22"/>
                  </a:lnTo>
                  <a:lnTo>
                    <a:pt x="557" y="15"/>
                  </a:lnTo>
                  <a:lnTo>
                    <a:pt x="588" y="9"/>
                  </a:lnTo>
                  <a:lnTo>
                    <a:pt x="619" y="4"/>
                  </a:lnTo>
                  <a:lnTo>
                    <a:pt x="649" y="2"/>
                  </a:lnTo>
                  <a:lnTo>
                    <a:pt x="678" y="0"/>
                  </a:lnTo>
                  <a:lnTo>
                    <a:pt x="703" y="2"/>
                  </a:lnTo>
                  <a:lnTo>
                    <a:pt x="727" y="6"/>
                  </a:lnTo>
                  <a:lnTo>
                    <a:pt x="673" y="501"/>
                  </a:lnTo>
                  <a:lnTo>
                    <a:pt x="405" y="480"/>
                  </a:lnTo>
                  <a:lnTo>
                    <a:pt x="86" y="561"/>
                  </a:lnTo>
                  <a:lnTo>
                    <a:pt x="0" y="103"/>
                  </a:lnTo>
                  <a:lnTo>
                    <a:pt x="2" y="102"/>
                  </a:lnTo>
                  <a:lnTo>
                    <a:pt x="11" y="100"/>
                  </a:lnTo>
                  <a:lnTo>
                    <a:pt x="22" y="97"/>
                  </a:lnTo>
                  <a:lnTo>
                    <a:pt x="39" y="92"/>
                  </a:lnTo>
                  <a:lnTo>
                    <a:pt x="58" y="88"/>
                  </a:lnTo>
                  <a:lnTo>
                    <a:pt x="80" y="83"/>
                  </a:lnTo>
                  <a:lnTo>
                    <a:pt x="105" y="78"/>
                  </a:lnTo>
                  <a:lnTo>
                    <a:pt x="132" y="73"/>
                  </a:lnTo>
                  <a:lnTo>
                    <a:pt x="160" y="68"/>
                  </a:lnTo>
                  <a:lnTo>
                    <a:pt x="190" y="65"/>
                  </a:lnTo>
                  <a:lnTo>
                    <a:pt x="219" y="62"/>
                  </a:lnTo>
                  <a:lnTo>
                    <a:pt x="249" y="62"/>
                  </a:lnTo>
                  <a:lnTo>
                    <a:pt x="278" y="63"/>
                  </a:lnTo>
                  <a:lnTo>
                    <a:pt x="306" y="66"/>
                  </a:lnTo>
                  <a:lnTo>
                    <a:pt x="332" y="71"/>
                  </a:lnTo>
                  <a:lnTo>
                    <a:pt x="357" y="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4389438" y="3194050"/>
              <a:ext cx="204788" cy="107950"/>
            </a:xfrm>
            <a:custGeom>
              <a:avLst/>
              <a:gdLst/>
              <a:ahLst/>
              <a:cxnLst>
                <a:cxn ang="0">
                  <a:pos x="127" y="22"/>
                </a:cxn>
                <a:cxn ang="0">
                  <a:pos x="121" y="30"/>
                </a:cxn>
                <a:cxn ang="0">
                  <a:pos x="113" y="35"/>
                </a:cxn>
                <a:cxn ang="0">
                  <a:pos x="104" y="39"/>
                </a:cxn>
                <a:cxn ang="0">
                  <a:pos x="94" y="41"/>
                </a:cxn>
                <a:cxn ang="0">
                  <a:pos x="84" y="44"/>
                </a:cxn>
                <a:cxn ang="0">
                  <a:pos x="77" y="44"/>
                </a:cxn>
                <a:cxn ang="0">
                  <a:pos x="71" y="44"/>
                </a:cxn>
                <a:cxn ang="0">
                  <a:pos x="68" y="44"/>
                </a:cxn>
                <a:cxn ang="0">
                  <a:pos x="66" y="45"/>
                </a:cxn>
                <a:cxn ang="0">
                  <a:pos x="60" y="48"/>
                </a:cxn>
                <a:cxn ang="0">
                  <a:pos x="51" y="53"/>
                </a:cxn>
                <a:cxn ang="0">
                  <a:pos x="40" y="59"/>
                </a:cxn>
                <a:cxn ang="0">
                  <a:pos x="28" y="64"/>
                </a:cxn>
                <a:cxn ang="0">
                  <a:pos x="17" y="67"/>
                </a:cxn>
                <a:cxn ang="0">
                  <a:pos x="7" y="68"/>
                </a:cxn>
                <a:cxn ang="0">
                  <a:pos x="0" y="65"/>
                </a:cxn>
                <a:cxn ang="0">
                  <a:pos x="52" y="21"/>
                </a:cxn>
                <a:cxn ang="0">
                  <a:pos x="106" y="0"/>
                </a:cxn>
                <a:cxn ang="0">
                  <a:pos x="111" y="0"/>
                </a:cxn>
                <a:cxn ang="0">
                  <a:pos x="120" y="4"/>
                </a:cxn>
                <a:cxn ang="0">
                  <a:pos x="129" y="10"/>
                </a:cxn>
                <a:cxn ang="0">
                  <a:pos x="127" y="22"/>
                </a:cxn>
              </a:cxnLst>
              <a:rect l="0" t="0" r="r" b="b"/>
              <a:pathLst>
                <a:path w="129" h="68">
                  <a:moveTo>
                    <a:pt x="127" y="22"/>
                  </a:moveTo>
                  <a:lnTo>
                    <a:pt x="121" y="30"/>
                  </a:lnTo>
                  <a:lnTo>
                    <a:pt x="113" y="35"/>
                  </a:lnTo>
                  <a:lnTo>
                    <a:pt x="104" y="39"/>
                  </a:lnTo>
                  <a:lnTo>
                    <a:pt x="94" y="41"/>
                  </a:lnTo>
                  <a:lnTo>
                    <a:pt x="84" y="44"/>
                  </a:lnTo>
                  <a:lnTo>
                    <a:pt x="77" y="44"/>
                  </a:lnTo>
                  <a:lnTo>
                    <a:pt x="71" y="44"/>
                  </a:lnTo>
                  <a:lnTo>
                    <a:pt x="68" y="44"/>
                  </a:lnTo>
                  <a:lnTo>
                    <a:pt x="66" y="45"/>
                  </a:lnTo>
                  <a:lnTo>
                    <a:pt x="60" y="48"/>
                  </a:lnTo>
                  <a:lnTo>
                    <a:pt x="51" y="53"/>
                  </a:lnTo>
                  <a:lnTo>
                    <a:pt x="40" y="59"/>
                  </a:lnTo>
                  <a:lnTo>
                    <a:pt x="28" y="64"/>
                  </a:lnTo>
                  <a:lnTo>
                    <a:pt x="17" y="67"/>
                  </a:lnTo>
                  <a:lnTo>
                    <a:pt x="7" y="68"/>
                  </a:lnTo>
                  <a:lnTo>
                    <a:pt x="0" y="65"/>
                  </a:lnTo>
                  <a:lnTo>
                    <a:pt x="52" y="21"/>
                  </a:lnTo>
                  <a:lnTo>
                    <a:pt x="106" y="0"/>
                  </a:lnTo>
                  <a:lnTo>
                    <a:pt x="111" y="0"/>
                  </a:lnTo>
                  <a:lnTo>
                    <a:pt x="120" y="4"/>
                  </a:lnTo>
                  <a:lnTo>
                    <a:pt x="129" y="10"/>
                  </a:lnTo>
                  <a:lnTo>
                    <a:pt x="127" y="22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4392613" y="3241675"/>
              <a:ext cx="196850" cy="123825"/>
            </a:xfrm>
            <a:custGeom>
              <a:avLst/>
              <a:gdLst/>
              <a:ahLst/>
              <a:cxnLst>
                <a:cxn ang="0">
                  <a:pos x="124" y="21"/>
                </a:cxn>
                <a:cxn ang="0">
                  <a:pos x="119" y="29"/>
                </a:cxn>
                <a:cxn ang="0">
                  <a:pos x="111" y="35"/>
                </a:cxn>
                <a:cxn ang="0">
                  <a:pos x="102" y="40"/>
                </a:cxn>
                <a:cxn ang="0">
                  <a:pos x="92" y="43"/>
                </a:cxn>
                <a:cxn ang="0">
                  <a:pos x="83" y="45"/>
                </a:cxn>
                <a:cxn ang="0">
                  <a:pos x="75" y="46"/>
                </a:cxn>
                <a:cxn ang="0">
                  <a:pos x="69" y="48"/>
                </a:cxn>
                <a:cxn ang="0">
                  <a:pos x="66" y="48"/>
                </a:cxn>
                <a:cxn ang="0">
                  <a:pos x="64" y="49"/>
                </a:cxn>
                <a:cxn ang="0">
                  <a:pos x="58" y="54"/>
                </a:cxn>
                <a:cxn ang="0">
                  <a:pos x="50" y="60"/>
                </a:cxn>
                <a:cxn ang="0">
                  <a:pos x="39" y="66"/>
                </a:cxn>
                <a:cxn ang="0">
                  <a:pos x="29" y="72"/>
                </a:cxn>
                <a:cxn ang="0">
                  <a:pos x="18" y="75"/>
                </a:cxn>
                <a:cxn ang="0">
                  <a:pos x="8" y="78"/>
                </a:cxn>
                <a:cxn ang="0">
                  <a:pos x="0" y="75"/>
                </a:cxn>
                <a:cxn ang="0">
                  <a:pos x="49" y="27"/>
                </a:cxn>
                <a:cxn ang="0">
                  <a:pos x="101" y="0"/>
                </a:cxn>
                <a:cxn ang="0">
                  <a:pos x="105" y="0"/>
                </a:cxn>
                <a:cxn ang="0">
                  <a:pos x="116" y="3"/>
                </a:cxn>
                <a:cxn ang="0">
                  <a:pos x="124" y="9"/>
                </a:cxn>
                <a:cxn ang="0">
                  <a:pos x="124" y="21"/>
                </a:cxn>
              </a:cxnLst>
              <a:rect l="0" t="0" r="r" b="b"/>
              <a:pathLst>
                <a:path w="124" h="78">
                  <a:moveTo>
                    <a:pt x="124" y="21"/>
                  </a:moveTo>
                  <a:lnTo>
                    <a:pt x="119" y="29"/>
                  </a:lnTo>
                  <a:lnTo>
                    <a:pt x="111" y="35"/>
                  </a:lnTo>
                  <a:lnTo>
                    <a:pt x="102" y="40"/>
                  </a:lnTo>
                  <a:lnTo>
                    <a:pt x="92" y="43"/>
                  </a:lnTo>
                  <a:lnTo>
                    <a:pt x="83" y="45"/>
                  </a:lnTo>
                  <a:lnTo>
                    <a:pt x="75" y="46"/>
                  </a:lnTo>
                  <a:lnTo>
                    <a:pt x="69" y="48"/>
                  </a:lnTo>
                  <a:lnTo>
                    <a:pt x="66" y="48"/>
                  </a:lnTo>
                  <a:lnTo>
                    <a:pt x="64" y="49"/>
                  </a:lnTo>
                  <a:lnTo>
                    <a:pt x="58" y="54"/>
                  </a:lnTo>
                  <a:lnTo>
                    <a:pt x="50" y="60"/>
                  </a:lnTo>
                  <a:lnTo>
                    <a:pt x="39" y="66"/>
                  </a:lnTo>
                  <a:lnTo>
                    <a:pt x="29" y="72"/>
                  </a:lnTo>
                  <a:lnTo>
                    <a:pt x="18" y="75"/>
                  </a:lnTo>
                  <a:lnTo>
                    <a:pt x="8" y="78"/>
                  </a:lnTo>
                  <a:lnTo>
                    <a:pt x="0" y="75"/>
                  </a:lnTo>
                  <a:lnTo>
                    <a:pt x="49" y="27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16" y="3"/>
                  </a:lnTo>
                  <a:lnTo>
                    <a:pt x="124" y="9"/>
                  </a:lnTo>
                  <a:lnTo>
                    <a:pt x="124" y="21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4405313" y="3303588"/>
              <a:ext cx="158750" cy="98425"/>
            </a:xfrm>
            <a:custGeom>
              <a:avLst/>
              <a:gdLst/>
              <a:ahLst/>
              <a:cxnLst>
                <a:cxn ang="0">
                  <a:pos x="100" y="17"/>
                </a:cxn>
                <a:cxn ang="0">
                  <a:pos x="96" y="23"/>
                </a:cxn>
                <a:cxn ang="0">
                  <a:pos x="89" y="28"/>
                </a:cxn>
                <a:cxn ang="0">
                  <a:pos x="82" y="32"/>
                </a:cxn>
                <a:cxn ang="0">
                  <a:pos x="74" y="34"/>
                </a:cxn>
                <a:cxn ang="0">
                  <a:pos x="66" y="36"/>
                </a:cxn>
                <a:cxn ang="0">
                  <a:pos x="58" y="38"/>
                </a:cxn>
                <a:cxn ang="0">
                  <a:pos x="54" y="38"/>
                </a:cxn>
                <a:cxn ang="0">
                  <a:pos x="53" y="38"/>
                </a:cxn>
                <a:cxn ang="0">
                  <a:pos x="51" y="39"/>
                </a:cxn>
                <a:cxn ang="0">
                  <a:pos x="47" y="42"/>
                </a:cxn>
                <a:cxn ang="0">
                  <a:pos x="40" y="47"/>
                </a:cxn>
                <a:cxn ang="0">
                  <a:pos x="31" y="52"/>
                </a:cxn>
                <a:cxn ang="0">
                  <a:pos x="22" y="57"/>
                </a:cxn>
                <a:cxn ang="0">
                  <a:pos x="14" y="61"/>
                </a:cxn>
                <a:cxn ang="0">
                  <a:pos x="5" y="62"/>
                </a:cxn>
                <a:cxn ang="0">
                  <a:pos x="0" y="61"/>
                </a:cxn>
                <a:cxn ang="0">
                  <a:pos x="38" y="21"/>
                </a:cxn>
                <a:cxn ang="0">
                  <a:pos x="81" y="0"/>
                </a:cxn>
                <a:cxn ang="0">
                  <a:pos x="84" y="0"/>
                </a:cxn>
                <a:cxn ang="0">
                  <a:pos x="93" y="1"/>
                </a:cxn>
                <a:cxn ang="0">
                  <a:pos x="100" y="6"/>
                </a:cxn>
                <a:cxn ang="0">
                  <a:pos x="100" y="17"/>
                </a:cxn>
              </a:cxnLst>
              <a:rect l="0" t="0" r="r" b="b"/>
              <a:pathLst>
                <a:path w="100" h="62">
                  <a:moveTo>
                    <a:pt x="100" y="17"/>
                  </a:moveTo>
                  <a:lnTo>
                    <a:pt x="96" y="23"/>
                  </a:lnTo>
                  <a:lnTo>
                    <a:pt x="89" y="28"/>
                  </a:lnTo>
                  <a:lnTo>
                    <a:pt x="82" y="32"/>
                  </a:lnTo>
                  <a:lnTo>
                    <a:pt x="74" y="34"/>
                  </a:lnTo>
                  <a:lnTo>
                    <a:pt x="66" y="36"/>
                  </a:lnTo>
                  <a:lnTo>
                    <a:pt x="58" y="38"/>
                  </a:lnTo>
                  <a:lnTo>
                    <a:pt x="54" y="38"/>
                  </a:lnTo>
                  <a:lnTo>
                    <a:pt x="53" y="38"/>
                  </a:lnTo>
                  <a:lnTo>
                    <a:pt x="51" y="39"/>
                  </a:lnTo>
                  <a:lnTo>
                    <a:pt x="47" y="42"/>
                  </a:lnTo>
                  <a:lnTo>
                    <a:pt x="40" y="47"/>
                  </a:lnTo>
                  <a:lnTo>
                    <a:pt x="31" y="52"/>
                  </a:lnTo>
                  <a:lnTo>
                    <a:pt x="22" y="57"/>
                  </a:lnTo>
                  <a:lnTo>
                    <a:pt x="14" y="61"/>
                  </a:lnTo>
                  <a:lnTo>
                    <a:pt x="5" y="62"/>
                  </a:lnTo>
                  <a:lnTo>
                    <a:pt x="0" y="61"/>
                  </a:lnTo>
                  <a:lnTo>
                    <a:pt x="38" y="21"/>
                  </a:lnTo>
                  <a:lnTo>
                    <a:pt x="81" y="0"/>
                  </a:lnTo>
                  <a:lnTo>
                    <a:pt x="84" y="0"/>
                  </a:lnTo>
                  <a:lnTo>
                    <a:pt x="93" y="1"/>
                  </a:lnTo>
                  <a:lnTo>
                    <a:pt x="100" y="6"/>
                  </a:lnTo>
                  <a:lnTo>
                    <a:pt x="100" y="17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5" name="Freeform 71"/>
            <p:cNvSpPr>
              <a:spLocks/>
            </p:cNvSpPr>
            <p:nvPr/>
          </p:nvSpPr>
          <p:spPr bwMode="auto">
            <a:xfrm>
              <a:off x="3890963" y="3375025"/>
              <a:ext cx="87313" cy="627063"/>
            </a:xfrm>
            <a:custGeom>
              <a:avLst/>
              <a:gdLst/>
              <a:ahLst/>
              <a:cxnLst>
                <a:cxn ang="0">
                  <a:pos x="55" y="394"/>
                </a:cxn>
                <a:cxn ang="0">
                  <a:pos x="0" y="0"/>
                </a:cxn>
                <a:cxn ang="0">
                  <a:pos x="42" y="395"/>
                </a:cxn>
                <a:cxn ang="0">
                  <a:pos x="55" y="394"/>
                </a:cxn>
              </a:cxnLst>
              <a:rect l="0" t="0" r="r" b="b"/>
              <a:pathLst>
                <a:path w="55" h="395">
                  <a:moveTo>
                    <a:pt x="55" y="394"/>
                  </a:moveTo>
                  <a:lnTo>
                    <a:pt x="0" y="0"/>
                  </a:lnTo>
                  <a:lnTo>
                    <a:pt x="42" y="395"/>
                  </a:lnTo>
                  <a:lnTo>
                    <a:pt x="55" y="394"/>
                  </a:lnTo>
                  <a:close/>
                </a:path>
              </a:pathLst>
            </a:custGeom>
            <a:solidFill>
              <a:srgbClr val="91BCD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6" name="Freeform 72"/>
            <p:cNvSpPr>
              <a:spLocks/>
            </p:cNvSpPr>
            <p:nvPr/>
          </p:nvSpPr>
          <p:spPr bwMode="auto">
            <a:xfrm>
              <a:off x="3222625" y="3951288"/>
              <a:ext cx="860425" cy="242888"/>
            </a:xfrm>
            <a:custGeom>
              <a:avLst/>
              <a:gdLst/>
              <a:ahLst/>
              <a:cxnLst>
                <a:cxn ang="0">
                  <a:pos x="0" y="89"/>
                </a:cxn>
                <a:cxn ang="0">
                  <a:pos x="540" y="0"/>
                </a:cxn>
                <a:cxn ang="0">
                  <a:pos x="542" y="12"/>
                </a:cxn>
                <a:cxn ang="0">
                  <a:pos x="12" y="153"/>
                </a:cxn>
                <a:cxn ang="0">
                  <a:pos x="0" y="89"/>
                </a:cxn>
              </a:cxnLst>
              <a:rect l="0" t="0" r="r" b="b"/>
              <a:pathLst>
                <a:path w="542" h="153">
                  <a:moveTo>
                    <a:pt x="0" y="89"/>
                  </a:moveTo>
                  <a:lnTo>
                    <a:pt x="540" y="0"/>
                  </a:lnTo>
                  <a:lnTo>
                    <a:pt x="542" y="12"/>
                  </a:lnTo>
                  <a:lnTo>
                    <a:pt x="12" y="153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7" name="Freeform 73"/>
            <p:cNvSpPr>
              <a:spLocks/>
            </p:cNvSpPr>
            <p:nvPr/>
          </p:nvSpPr>
          <p:spPr bwMode="auto">
            <a:xfrm>
              <a:off x="3906838" y="3963988"/>
              <a:ext cx="225425" cy="5715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5" y="32"/>
                </a:cxn>
                <a:cxn ang="0">
                  <a:pos x="18" y="30"/>
                </a:cxn>
                <a:cxn ang="0">
                  <a:pos x="37" y="28"/>
                </a:cxn>
                <a:cxn ang="0">
                  <a:pos x="59" y="24"/>
                </a:cxn>
                <a:cxn ang="0">
                  <a:pos x="83" y="23"/>
                </a:cxn>
                <a:cxn ang="0">
                  <a:pos x="106" y="24"/>
                </a:cxn>
                <a:cxn ang="0">
                  <a:pos x="126" y="28"/>
                </a:cxn>
                <a:cxn ang="0">
                  <a:pos x="140" y="36"/>
                </a:cxn>
                <a:cxn ang="0">
                  <a:pos x="142" y="32"/>
                </a:cxn>
                <a:cxn ang="0">
                  <a:pos x="142" y="24"/>
                </a:cxn>
                <a:cxn ang="0">
                  <a:pos x="138" y="14"/>
                </a:cxn>
                <a:cxn ang="0">
                  <a:pos x="131" y="4"/>
                </a:cxn>
                <a:cxn ang="0">
                  <a:pos x="116" y="0"/>
                </a:cxn>
                <a:cxn ang="0">
                  <a:pos x="90" y="0"/>
                </a:cxn>
                <a:cxn ang="0">
                  <a:pos x="52" y="11"/>
                </a:cxn>
                <a:cxn ang="0">
                  <a:pos x="0" y="34"/>
                </a:cxn>
              </a:cxnLst>
              <a:rect l="0" t="0" r="r" b="b"/>
              <a:pathLst>
                <a:path w="142" h="36">
                  <a:moveTo>
                    <a:pt x="0" y="34"/>
                  </a:moveTo>
                  <a:lnTo>
                    <a:pt x="5" y="32"/>
                  </a:lnTo>
                  <a:lnTo>
                    <a:pt x="18" y="30"/>
                  </a:lnTo>
                  <a:lnTo>
                    <a:pt x="37" y="28"/>
                  </a:lnTo>
                  <a:lnTo>
                    <a:pt x="59" y="24"/>
                  </a:lnTo>
                  <a:lnTo>
                    <a:pt x="83" y="23"/>
                  </a:lnTo>
                  <a:lnTo>
                    <a:pt x="106" y="24"/>
                  </a:lnTo>
                  <a:lnTo>
                    <a:pt x="126" y="28"/>
                  </a:lnTo>
                  <a:lnTo>
                    <a:pt x="140" y="36"/>
                  </a:lnTo>
                  <a:lnTo>
                    <a:pt x="142" y="32"/>
                  </a:lnTo>
                  <a:lnTo>
                    <a:pt x="142" y="24"/>
                  </a:lnTo>
                  <a:lnTo>
                    <a:pt x="138" y="14"/>
                  </a:lnTo>
                  <a:lnTo>
                    <a:pt x="131" y="4"/>
                  </a:lnTo>
                  <a:lnTo>
                    <a:pt x="116" y="0"/>
                  </a:lnTo>
                  <a:lnTo>
                    <a:pt x="90" y="0"/>
                  </a:lnTo>
                  <a:lnTo>
                    <a:pt x="52" y="11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8" name="Freeform 74"/>
            <p:cNvSpPr>
              <a:spLocks/>
            </p:cNvSpPr>
            <p:nvPr/>
          </p:nvSpPr>
          <p:spPr bwMode="auto">
            <a:xfrm>
              <a:off x="4062413" y="3922713"/>
              <a:ext cx="434975" cy="146050"/>
            </a:xfrm>
            <a:custGeom>
              <a:avLst/>
              <a:gdLst/>
              <a:ahLst/>
              <a:cxnLst>
                <a:cxn ang="0">
                  <a:pos x="56" y="4"/>
                </a:cxn>
                <a:cxn ang="0">
                  <a:pos x="60" y="4"/>
                </a:cxn>
                <a:cxn ang="0">
                  <a:pos x="64" y="3"/>
                </a:cxn>
                <a:cxn ang="0">
                  <a:pos x="67" y="1"/>
                </a:cxn>
                <a:cxn ang="0">
                  <a:pos x="69" y="0"/>
                </a:cxn>
                <a:cxn ang="0">
                  <a:pos x="76" y="4"/>
                </a:cxn>
                <a:cxn ang="0">
                  <a:pos x="84" y="9"/>
                </a:cxn>
                <a:cxn ang="0">
                  <a:pos x="89" y="15"/>
                </a:cxn>
                <a:cxn ang="0">
                  <a:pos x="97" y="18"/>
                </a:cxn>
                <a:cxn ang="0">
                  <a:pos x="98" y="27"/>
                </a:cxn>
                <a:cxn ang="0">
                  <a:pos x="105" y="37"/>
                </a:cxn>
                <a:cxn ang="0">
                  <a:pos x="113" y="44"/>
                </a:cxn>
                <a:cxn ang="0">
                  <a:pos x="117" y="47"/>
                </a:cxn>
                <a:cxn ang="0">
                  <a:pos x="167" y="56"/>
                </a:cxn>
                <a:cxn ang="0">
                  <a:pos x="168" y="56"/>
                </a:cxn>
                <a:cxn ang="0">
                  <a:pos x="171" y="56"/>
                </a:cxn>
                <a:cxn ang="0">
                  <a:pos x="175" y="55"/>
                </a:cxn>
                <a:cxn ang="0">
                  <a:pos x="180" y="55"/>
                </a:cxn>
                <a:cxn ang="0">
                  <a:pos x="187" y="54"/>
                </a:cxn>
                <a:cxn ang="0">
                  <a:pos x="194" y="54"/>
                </a:cxn>
                <a:cxn ang="0">
                  <a:pos x="201" y="54"/>
                </a:cxn>
                <a:cxn ang="0">
                  <a:pos x="210" y="54"/>
                </a:cxn>
                <a:cxn ang="0">
                  <a:pos x="216" y="54"/>
                </a:cxn>
                <a:cxn ang="0">
                  <a:pos x="225" y="52"/>
                </a:cxn>
                <a:cxn ang="0">
                  <a:pos x="234" y="51"/>
                </a:cxn>
                <a:cxn ang="0">
                  <a:pos x="241" y="50"/>
                </a:cxn>
                <a:cxn ang="0">
                  <a:pos x="252" y="50"/>
                </a:cxn>
                <a:cxn ang="0">
                  <a:pos x="263" y="54"/>
                </a:cxn>
                <a:cxn ang="0">
                  <a:pos x="271" y="60"/>
                </a:cxn>
                <a:cxn ang="0">
                  <a:pos x="274" y="62"/>
                </a:cxn>
                <a:cxn ang="0">
                  <a:pos x="226" y="72"/>
                </a:cxn>
                <a:cxn ang="0">
                  <a:pos x="113" y="92"/>
                </a:cxn>
                <a:cxn ang="0">
                  <a:pos x="109" y="92"/>
                </a:cxn>
                <a:cxn ang="0">
                  <a:pos x="101" y="91"/>
                </a:cxn>
                <a:cxn ang="0">
                  <a:pos x="89" y="87"/>
                </a:cxn>
                <a:cxn ang="0">
                  <a:pos x="74" y="81"/>
                </a:cxn>
                <a:cxn ang="0">
                  <a:pos x="56" y="73"/>
                </a:cxn>
                <a:cxn ang="0">
                  <a:pos x="36" y="61"/>
                </a:cxn>
                <a:cxn ang="0">
                  <a:pos x="18" y="44"/>
                </a:cxn>
                <a:cxn ang="0">
                  <a:pos x="0" y="22"/>
                </a:cxn>
                <a:cxn ang="0">
                  <a:pos x="1" y="22"/>
                </a:cxn>
                <a:cxn ang="0">
                  <a:pos x="5" y="20"/>
                </a:cxn>
                <a:cxn ang="0">
                  <a:pos x="9" y="17"/>
                </a:cxn>
                <a:cxn ang="0">
                  <a:pos x="16" y="15"/>
                </a:cxn>
                <a:cxn ang="0">
                  <a:pos x="25" y="12"/>
                </a:cxn>
                <a:cxn ang="0">
                  <a:pos x="34" y="9"/>
                </a:cxn>
                <a:cxn ang="0">
                  <a:pos x="45" y="6"/>
                </a:cxn>
                <a:cxn ang="0">
                  <a:pos x="56" y="4"/>
                </a:cxn>
              </a:cxnLst>
              <a:rect l="0" t="0" r="r" b="b"/>
              <a:pathLst>
                <a:path w="274" h="92">
                  <a:moveTo>
                    <a:pt x="56" y="4"/>
                  </a:moveTo>
                  <a:lnTo>
                    <a:pt x="60" y="4"/>
                  </a:lnTo>
                  <a:lnTo>
                    <a:pt x="64" y="3"/>
                  </a:lnTo>
                  <a:lnTo>
                    <a:pt x="67" y="1"/>
                  </a:lnTo>
                  <a:lnTo>
                    <a:pt x="69" y="0"/>
                  </a:lnTo>
                  <a:lnTo>
                    <a:pt x="76" y="4"/>
                  </a:lnTo>
                  <a:lnTo>
                    <a:pt x="84" y="9"/>
                  </a:lnTo>
                  <a:lnTo>
                    <a:pt x="89" y="15"/>
                  </a:lnTo>
                  <a:lnTo>
                    <a:pt x="97" y="18"/>
                  </a:lnTo>
                  <a:lnTo>
                    <a:pt x="98" y="27"/>
                  </a:lnTo>
                  <a:lnTo>
                    <a:pt x="105" y="37"/>
                  </a:lnTo>
                  <a:lnTo>
                    <a:pt x="113" y="44"/>
                  </a:lnTo>
                  <a:lnTo>
                    <a:pt x="117" y="47"/>
                  </a:lnTo>
                  <a:lnTo>
                    <a:pt x="167" y="56"/>
                  </a:lnTo>
                  <a:lnTo>
                    <a:pt x="168" y="56"/>
                  </a:lnTo>
                  <a:lnTo>
                    <a:pt x="171" y="56"/>
                  </a:lnTo>
                  <a:lnTo>
                    <a:pt x="175" y="55"/>
                  </a:lnTo>
                  <a:lnTo>
                    <a:pt x="180" y="55"/>
                  </a:lnTo>
                  <a:lnTo>
                    <a:pt x="187" y="54"/>
                  </a:lnTo>
                  <a:lnTo>
                    <a:pt x="194" y="54"/>
                  </a:lnTo>
                  <a:lnTo>
                    <a:pt x="201" y="54"/>
                  </a:lnTo>
                  <a:lnTo>
                    <a:pt x="210" y="54"/>
                  </a:lnTo>
                  <a:lnTo>
                    <a:pt x="216" y="54"/>
                  </a:lnTo>
                  <a:lnTo>
                    <a:pt x="225" y="52"/>
                  </a:lnTo>
                  <a:lnTo>
                    <a:pt x="234" y="51"/>
                  </a:lnTo>
                  <a:lnTo>
                    <a:pt x="241" y="50"/>
                  </a:lnTo>
                  <a:lnTo>
                    <a:pt x="252" y="50"/>
                  </a:lnTo>
                  <a:lnTo>
                    <a:pt x="263" y="54"/>
                  </a:lnTo>
                  <a:lnTo>
                    <a:pt x="271" y="60"/>
                  </a:lnTo>
                  <a:lnTo>
                    <a:pt x="274" y="62"/>
                  </a:lnTo>
                  <a:lnTo>
                    <a:pt x="226" y="72"/>
                  </a:lnTo>
                  <a:lnTo>
                    <a:pt x="113" y="92"/>
                  </a:lnTo>
                  <a:lnTo>
                    <a:pt x="109" y="92"/>
                  </a:lnTo>
                  <a:lnTo>
                    <a:pt x="101" y="91"/>
                  </a:lnTo>
                  <a:lnTo>
                    <a:pt x="89" y="87"/>
                  </a:lnTo>
                  <a:lnTo>
                    <a:pt x="74" y="81"/>
                  </a:lnTo>
                  <a:lnTo>
                    <a:pt x="56" y="73"/>
                  </a:lnTo>
                  <a:lnTo>
                    <a:pt x="36" y="61"/>
                  </a:lnTo>
                  <a:lnTo>
                    <a:pt x="18" y="44"/>
                  </a:lnTo>
                  <a:lnTo>
                    <a:pt x="0" y="22"/>
                  </a:lnTo>
                  <a:lnTo>
                    <a:pt x="1" y="22"/>
                  </a:lnTo>
                  <a:lnTo>
                    <a:pt x="5" y="20"/>
                  </a:lnTo>
                  <a:lnTo>
                    <a:pt x="9" y="17"/>
                  </a:lnTo>
                  <a:lnTo>
                    <a:pt x="16" y="15"/>
                  </a:lnTo>
                  <a:lnTo>
                    <a:pt x="25" y="12"/>
                  </a:lnTo>
                  <a:lnTo>
                    <a:pt x="34" y="9"/>
                  </a:lnTo>
                  <a:lnTo>
                    <a:pt x="45" y="6"/>
                  </a:lnTo>
                  <a:lnTo>
                    <a:pt x="56" y="4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9" name="Freeform 75"/>
            <p:cNvSpPr>
              <a:spLocks/>
            </p:cNvSpPr>
            <p:nvPr/>
          </p:nvSpPr>
          <p:spPr bwMode="auto">
            <a:xfrm>
              <a:off x="4203700" y="4044950"/>
              <a:ext cx="196850" cy="58738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76" y="18"/>
                </a:cxn>
                <a:cxn ang="0">
                  <a:pos x="78" y="18"/>
                </a:cxn>
                <a:cxn ang="0">
                  <a:pos x="83" y="18"/>
                </a:cxn>
                <a:cxn ang="0">
                  <a:pos x="90" y="19"/>
                </a:cxn>
                <a:cxn ang="0">
                  <a:pos x="98" y="20"/>
                </a:cxn>
                <a:cxn ang="0">
                  <a:pos x="107" y="23"/>
                </a:cxn>
                <a:cxn ang="0">
                  <a:pos x="115" y="26"/>
                </a:cxn>
                <a:cxn ang="0">
                  <a:pos x="121" y="31"/>
                </a:cxn>
                <a:cxn ang="0">
                  <a:pos x="124" y="37"/>
                </a:cxn>
                <a:cxn ang="0">
                  <a:pos x="76" y="36"/>
                </a:cxn>
                <a:cxn ang="0">
                  <a:pos x="0" y="8"/>
                </a:cxn>
                <a:cxn ang="0">
                  <a:pos x="39" y="0"/>
                </a:cxn>
              </a:cxnLst>
              <a:rect l="0" t="0" r="r" b="b"/>
              <a:pathLst>
                <a:path w="124" h="37">
                  <a:moveTo>
                    <a:pt x="39" y="0"/>
                  </a:moveTo>
                  <a:lnTo>
                    <a:pt x="76" y="18"/>
                  </a:lnTo>
                  <a:lnTo>
                    <a:pt x="78" y="18"/>
                  </a:lnTo>
                  <a:lnTo>
                    <a:pt x="83" y="18"/>
                  </a:lnTo>
                  <a:lnTo>
                    <a:pt x="90" y="19"/>
                  </a:lnTo>
                  <a:lnTo>
                    <a:pt x="98" y="20"/>
                  </a:lnTo>
                  <a:lnTo>
                    <a:pt x="107" y="23"/>
                  </a:lnTo>
                  <a:lnTo>
                    <a:pt x="115" y="26"/>
                  </a:lnTo>
                  <a:lnTo>
                    <a:pt x="121" y="31"/>
                  </a:lnTo>
                  <a:lnTo>
                    <a:pt x="124" y="37"/>
                  </a:lnTo>
                  <a:lnTo>
                    <a:pt x="76" y="36"/>
                  </a:lnTo>
                  <a:lnTo>
                    <a:pt x="0" y="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0" name="Freeform 76"/>
            <p:cNvSpPr>
              <a:spLocks/>
            </p:cNvSpPr>
            <p:nvPr/>
          </p:nvSpPr>
          <p:spPr bwMode="auto">
            <a:xfrm>
              <a:off x="4275138" y="4019550"/>
              <a:ext cx="200025" cy="46038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76" y="12"/>
                </a:cxn>
                <a:cxn ang="0">
                  <a:pos x="78" y="12"/>
                </a:cxn>
                <a:cxn ang="0">
                  <a:pos x="83" y="12"/>
                </a:cxn>
                <a:cxn ang="0">
                  <a:pos x="90" y="11"/>
                </a:cxn>
                <a:cxn ang="0">
                  <a:pos x="98" y="12"/>
                </a:cxn>
                <a:cxn ang="0">
                  <a:pos x="106" y="12"/>
                </a:cxn>
                <a:cxn ang="0">
                  <a:pos x="115" y="14"/>
                </a:cxn>
                <a:cxn ang="0">
                  <a:pos x="122" y="18"/>
                </a:cxn>
                <a:cxn ang="0">
                  <a:pos x="126" y="23"/>
                </a:cxn>
                <a:cxn ang="0">
                  <a:pos x="77" y="29"/>
                </a:cxn>
                <a:cxn ang="0">
                  <a:pos x="0" y="13"/>
                </a:cxn>
                <a:cxn ang="0">
                  <a:pos x="37" y="0"/>
                </a:cxn>
              </a:cxnLst>
              <a:rect l="0" t="0" r="r" b="b"/>
              <a:pathLst>
                <a:path w="126" h="29">
                  <a:moveTo>
                    <a:pt x="37" y="0"/>
                  </a:moveTo>
                  <a:lnTo>
                    <a:pt x="76" y="12"/>
                  </a:lnTo>
                  <a:lnTo>
                    <a:pt x="78" y="12"/>
                  </a:lnTo>
                  <a:lnTo>
                    <a:pt x="83" y="12"/>
                  </a:lnTo>
                  <a:lnTo>
                    <a:pt x="90" y="11"/>
                  </a:lnTo>
                  <a:lnTo>
                    <a:pt x="98" y="12"/>
                  </a:lnTo>
                  <a:lnTo>
                    <a:pt x="106" y="12"/>
                  </a:lnTo>
                  <a:lnTo>
                    <a:pt x="115" y="14"/>
                  </a:lnTo>
                  <a:lnTo>
                    <a:pt x="122" y="18"/>
                  </a:lnTo>
                  <a:lnTo>
                    <a:pt x="126" y="23"/>
                  </a:lnTo>
                  <a:lnTo>
                    <a:pt x="77" y="29"/>
                  </a:lnTo>
                  <a:lnTo>
                    <a:pt x="0" y="13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4144963" y="3895725"/>
              <a:ext cx="200025" cy="68263"/>
            </a:xfrm>
            <a:custGeom>
              <a:avLst/>
              <a:gdLst/>
              <a:ahLst/>
              <a:cxnLst>
                <a:cxn ang="0">
                  <a:pos x="126" y="31"/>
                </a:cxn>
                <a:cxn ang="0">
                  <a:pos x="123" y="33"/>
                </a:cxn>
                <a:cxn ang="0">
                  <a:pos x="116" y="37"/>
                </a:cxn>
                <a:cxn ang="0">
                  <a:pos x="106" y="41"/>
                </a:cxn>
                <a:cxn ang="0">
                  <a:pos x="94" y="43"/>
                </a:cxn>
                <a:cxn ang="0">
                  <a:pos x="87" y="43"/>
                </a:cxn>
                <a:cxn ang="0">
                  <a:pos x="81" y="40"/>
                </a:cxn>
                <a:cxn ang="0">
                  <a:pos x="75" y="39"/>
                </a:cxn>
                <a:cxn ang="0">
                  <a:pos x="69" y="35"/>
                </a:cxn>
                <a:cxn ang="0">
                  <a:pos x="66" y="33"/>
                </a:cxn>
                <a:cxn ang="0">
                  <a:pos x="62" y="32"/>
                </a:cxn>
                <a:cxn ang="0">
                  <a:pos x="60" y="29"/>
                </a:cxn>
                <a:cxn ang="0">
                  <a:pos x="59" y="29"/>
                </a:cxn>
                <a:cxn ang="0">
                  <a:pos x="37" y="39"/>
                </a:cxn>
                <a:cxn ang="0">
                  <a:pos x="0" y="24"/>
                </a:cxn>
                <a:cxn ang="0">
                  <a:pos x="59" y="0"/>
                </a:cxn>
                <a:cxn ang="0">
                  <a:pos x="60" y="1"/>
                </a:cxn>
                <a:cxn ang="0">
                  <a:pos x="63" y="4"/>
                </a:cxn>
                <a:cxn ang="0">
                  <a:pos x="70" y="9"/>
                </a:cxn>
                <a:cxn ang="0">
                  <a:pos x="79" y="14"/>
                </a:cxn>
                <a:cxn ang="0">
                  <a:pos x="88" y="18"/>
                </a:cxn>
                <a:cxn ang="0">
                  <a:pos x="100" y="23"/>
                </a:cxn>
                <a:cxn ang="0">
                  <a:pos x="112" y="28"/>
                </a:cxn>
                <a:cxn ang="0">
                  <a:pos x="126" y="31"/>
                </a:cxn>
              </a:cxnLst>
              <a:rect l="0" t="0" r="r" b="b"/>
              <a:pathLst>
                <a:path w="126" h="43">
                  <a:moveTo>
                    <a:pt x="126" y="31"/>
                  </a:moveTo>
                  <a:lnTo>
                    <a:pt x="123" y="33"/>
                  </a:lnTo>
                  <a:lnTo>
                    <a:pt x="116" y="37"/>
                  </a:lnTo>
                  <a:lnTo>
                    <a:pt x="106" y="41"/>
                  </a:lnTo>
                  <a:lnTo>
                    <a:pt x="94" y="43"/>
                  </a:lnTo>
                  <a:lnTo>
                    <a:pt x="87" y="43"/>
                  </a:lnTo>
                  <a:lnTo>
                    <a:pt x="81" y="40"/>
                  </a:lnTo>
                  <a:lnTo>
                    <a:pt x="75" y="39"/>
                  </a:lnTo>
                  <a:lnTo>
                    <a:pt x="69" y="35"/>
                  </a:lnTo>
                  <a:lnTo>
                    <a:pt x="66" y="33"/>
                  </a:lnTo>
                  <a:lnTo>
                    <a:pt x="62" y="32"/>
                  </a:lnTo>
                  <a:lnTo>
                    <a:pt x="60" y="29"/>
                  </a:lnTo>
                  <a:lnTo>
                    <a:pt x="59" y="29"/>
                  </a:lnTo>
                  <a:lnTo>
                    <a:pt x="37" y="39"/>
                  </a:lnTo>
                  <a:lnTo>
                    <a:pt x="0" y="24"/>
                  </a:lnTo>
                  <a:lnTo>
                    <a:pt x="59" y="0"/>
                  </a:lnTo>
                  <a:lnTo>
                    <a:pt x="60" y="1"/>
                  </a:lnTo>
                  <a:lnTo>
                    <a:pt x="63" y="4"/>
                  </a:lnTo>
                  <a:lnTo>
                    <a:pt x="70" y="9"/>
                  </a:lnTo>
                  <a:lnTo>
                    <a:pt x="79" y="14"/>
                  </a:lnTo>
                  <a:lnTo>
                    <a:pt x="88" y="18"/>
                  </a:lnTo>
                  <a:lnTo>
                    <a:pt x="100" y="23"/>
                  </a:lnTo>
                  <a:lnTo>
                    <a:pt x="112" y="28"/>
                  </a:lnTo>
                  <a:lnTo>
                    <a:pt x="126" y="31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2" name="Freeform 87"/>
            <p:cNvSpPr>
              <a:spLocks/>
            </p:cNvSpPr>
            <p:nvPr/>
          </p:nvSpPr>
          <p:spPr bwMode="auto">
            <a:xfrm>
              <a:off x="5737225" y="3944938"/>
              <a:ext cx="153988" cy="231775"/>
            </a:xfrm>
            <a:custGeom>
              <a:avLst/>
              <a:gdLst/>
              <a:ahLst/>
              <a:cxnLst>
                <a:cxn ang="0">
                  <a:pos x="45" y="4"/>
                </a:cxn>
                <a:cxn ang="0">
                  <a:pos x="0" y="118"/>
                </a:cxn>
                <a:cxn ang="0">
                  <a:pos x="31" y="146"/>
                </a:cxn>
                <a:cxn ang="0">
                  <a:pos x="81" y="116"/>
                </a:cxn>
                <a:cxn ang="0">
                  <a:pos x="97" y="0"/>
                </a:cxn>
                <a:cxn ang="0">
                  <a:pos x="45" y="4"/>
                </a:cxn>
              </a:cxnLst>
              <a:rect l="0" t="0" r="r" b="b"/>
              <a:pathLst>
                <a:path w="97" h="146">
                  <a:moveTo>
                    <a:pt x="45" y="4"/>
                  </a:moveTo>
                  <a:lnTo>
                    <a:pt x="0" y="118"/>
                  </a:lnTo>
                  <a:lnTo>
                    <a:pt x="31" y="146"/>
                  </a:lnTo>
                  <a:lnTo>
                    <a:pt x="81" y="116"/>
                  </a:lnTo>
                  <a:lnTo>
                    <a:pt x="97" y="0"/>
                  </a:lnTo>
                  <a:lnTo>
                    <a:pt x="45" y="4"/>
                  </a:lnTo>
                  <a:close/>
                </a:path>
              </a:pathLst>
            </a:custGeom>
            <a:solidFill>
              <a:srgbClr val="FFBF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3" name="Freeform 88"/>
            <p:cNvSpPr>
              <a:spLocks/>
            </p:cNvSpPr>
            <p:nvPr/>
          </p:nvSpPr>
          <p:spPr bwMode="auto">
            <a:xfrm>
              <a:off x="5538788" y="4078288"/>
              <a:ext cx="395288" cy="1077913"/>
            </a:xfrm>
            <a:custGeom>
              <a:avLst/>
              <a:gdLst/>
              <a:ahLst/>
              <a:cxnLst>
                <a:cxn ang="0">
                  <a:pos x="0" y="667"/>
                </a:cxn>
                <a:cxn ang="0">
                  <a:pos x="74" y="147"/>
                </a:cxn>
                <a:cxn ang="0">
                  <a:pos x="136" y="0"/>
                </a:cxn>
                <a:cxn ang="0">
                  <a:pos x="137" y="2"/>
                </a:cxn>
                <a:cxn ang="0">
                  <a:pos x="140" y="5"/>
                </a:cxn>
                <a:cxn ang="0">
                  <a:pos x="146" y="9"/>
                </a:cxn>
                <a:cxn ang="0">
                  <a:pos x="152" y="14"/>
                </a:cxn>
                <a:cxn ang="0">
                  <a:pos x="161" y="17"/>
                </a:cxn>
                <a:cxn ang="0">
                  <a:pos x="172" y="20"/>
                </a:cxn>
                <a:cxn ang="0">
                  <a:pos x="185" y="20"/>
                </a:cxn>
                <a:cxn ang="0">
                  <a:pos x="199" y="16"/>
                </a:cxn>
                <a:cxn ang="0">
                  <a:pos x="203" y="45"/>
                </a:cxn>
                <a:cxn ang="0">
                  <a:pos x="209" y="119"/>
                </a:cxn>
                <a:cxn ang="0">
                  <a:pos x="218" y="226"/>
                </a:cxn>
                <a:cxn ang="0">
                  <a:pos x="227" y="347"/>
                </a:cxn>
                <a:cxn ang="0">
                  <a:pos x="235" y="469"/>
                </a:cxn>
                <a:cxn ang="0">
                  <a:pos x="242" y="576"/>
                </a:cxn>
                <a:cxn ang="0">
                  <a:pos x="247" y="650"/>
                </a:cxn>
                <a:cxn ang="0">
                  <a:pos x="249" y="679"/>
                </a:cxn>
                <a:cxn ang="0">
                  <a:pos x="0" y="667"/>
                </a:cxn>
              </a:cxnLst>
              <a:rect l="0" t="0" r="r" b="b"/>
              <a:pathLst>
                <a:path w="249" h="679">
                  <a:moveTo>
                    <a:pt x="0" y="667"/>
                  </a:moveTo>
                  <a:lnTo>
                    <a:pt x="74" y="147"/>
                  </a:lnTo>
                  <a:lnTo>
                    <a:pt x="136" y="0"/>
                  </a:lnTo>
                  <a:lnTo>
                    <a:pt x="137" y="2"/>
                  </a:lnTo>
                  <a:lnTo>
                    <a:pt x="140" y="5"/>
                  </a:lnTo>
                  <a:lnTo>
                    <a:pt x="146" y="9"/>
                  </a:lnTo>
                  <a:lnTo>
                    <a:pt x="152" y="14"/>
                  </a:lnTo>
                  <a:lnTo>
                    <a:pt x="161" y="17"/>
                  </a:lnTo>
                  <a:lnTo>
                    <a:pt x="172" y="20"/>
                  </a:lnTo>
                  <a:lnTo>
                    <a:pt x="185" y="20"/>
                  </a:lnTo>
                  <a:lnTo>
                    <a:pt x="199" y="16"/>
                  </a:lnTo>
                  <a:lnTo>
                    <a:pt x="203" y="45"/>
                  </a:lnTo>
                  <a:lnTo>
                    <a:pt x="209" y="119"/>
                  </a:lnTo>
                  <a:lnTo>
                    <a:pt x="218" y="226"/>
                  </a:lnTo>
                  <a:lnTo>
                    <a:pt x="227" y="347"/>
                  </a:lnTo>
                  <a:lnTo>
                    <a:pt x="235" y="469"/>
                  </a:lnTo>
                  <a:lnTo>
                    <a:pt x="242" y="576"/>
                  </a:lnTo>
                  <a:lnTo>
                    <a:pt x="247" y="650"/>
                  </a:lnTo>
                  <a:lnTo>
                    <a:pt x="249" y="679"/>
                  </a:lnTo>
                  <a:lnTo>
                    <a:pt x="0" y="667"/>
                  </a:lnTo>
                  <a:close/>
                </a:path>
              </a:pathLst>
            </a:custGeom>
            <a:solidFill>
              <a:srgbClr val="E077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4" name="Freeform 89"/>
            <p:cNvSpPr>
              <a:spLocks/>
            </p:cNvSpPr>
            <p:nvPr/>
          </p:nvSpPr>
          <p:spPr bwMode="auto">
            <a:xfrm>
              <a:off x="5592763" y="3349625"/>
              <a:ext cx="638175" cy="677863"/>
            </a:xfrm>
            <a:custGeom>
              <a:avLst/>
              <a:gdLst/>
              <a:ahLst/>
              <a:cxnLst>
                <a:cxn ang="0">
                  <a:pos x="70" y="78"/>
                </a:cxn>
                <a:cxn ang="0">
                  <a:pos x="54" y="118"/>
                </a:cxn>
                <a:cxn ang="0">
                  <a:pos x="48" y="158"/>
                </a:cxn>
                <a:cxn ang="0">
                  <a:pos x="43" y="196"/>
                </a:cxn>
                <a:cxn ang="0">
                  <a:pos x="36" y="223"/>
                </a:cxn>
                <a:cxn ang="0">
                  <a:pos x="26" y="230"/>
                </a:cxn>
                <a:cxn ang="0">
                  <a:pos x="14" y="233"/>
                </a:cxn>
                <a:cxn ang="0">
                  <a:pos x="4" y="235"/>
                </a:cxn>
                <a:cxn ang="0">
                  <a:pos x="0" y="246"/>
                </a:cxn>
                <a:cxn ang="0">
                  <a:pos x="8" y="265"/>
                </a:cxn>
                <a:cxn ang="0">
                  <a:pos x="10" y="273"/>
                </a:cxn>
                <a:cxn ang="0">
                  <a:pos x="12" y="296"/>
                </a:cxn>
                <a:cxn ang="0">
                  <a:pos x="19" y="312"/>
                </a:cxn>
                <a:cxn ang="0">
                  <a:pos x="39" y="313"/>
                </a:cxn>
                <a:cxn ang="0">
                  <a:pos x="54" y="315"/>
                </a:cxn>
                <a:cxn ang="0">
                  <a:pos x="46" y="327"/>
                </a:cxn>
                <a:cxn ang="0">
                  <a:pos x="28" y="348"/>
                </a:cxn>
                <a:cxn ang="0">
                  <a:pos x="35" y="368"/>
                </a:cxn>
                <a:cxn ang="0">
                  <a:pos x="49" y="388"/>
                </a:cxn>
                <a:cxn ang="0">
                  <a:pos x="66" y="404"/>
                </a:cxn>
                <a:cxn ang="0">
                  <a:pos x="95" y="416"/>
                </a:cxn>
                <a:cxn ang="0">
                  <a:pos x="142" y="424"/>
                </a:cxn>
                <a:cxn ang="0">
                  <a:pos x="191" y="425"/>
                </a:cxn>
                <a:cxn ang="0">
                  <a:pos x="235" y="417"/>
                </a:cxn>
                <a:cxn ang="0">
                  <a:pos x="268" y="402"/>
                </a:cxn>
                <a:cxn ang="0">
                  <a:pos x="294" y="384"/>
                </a:cxn>
                <a:cxn ang="0">
                  <a:pos x="317" y="364"/>
                </a:cxn>
                <a:cxn ang="0">
                  <a:pos x="338" y="338"/>
                </a:cxn>
                <a:cxn ang="0">
                  <a:pos x="346" y="325"/>
                </a:cxn>
                <a:cxn ang="0">
                  <a:pos x="346" y="325"/>
                </a:cxn>
                <a:cxn ang="0">
                  <a:pos x="346" y="325"/>
                </a:cxn>
                <a:cxn ang="0">
                  <a:pos x="346" y="324"/>
                </a:cxn>
                <a:cxn ang="0">
                  <a:pos x="346" y="324"/>
                </a:cxn>
                <a:cxn ang="0">
                  <a:pos x="346" y="324"/>
                </a:cxn>
                <a:cxn ang="0">
                  <a:pos x="346" y="324"/>
                </a:cxn>
                <a:cxn ang="0">
                  <a:pos x="346" y="324"/>
                </a:cxn>
                <a:cxn ang="0">
                  <a:pos x="347" y="322"/>
                </a:cxn>
                <a:cxn ang="0">
                  <a:pos x="347" y="320"/>
                </a:cxn>
                <a:cxn ang="0">
                  <a:pos x="350" y="320"/>
                </a:cxn>
                <a:cxn ang="0">
                  <a:pos x="360" y="303"/>
                </a:cxn>
                <a:cxn ang="0">
                  <a:pos x="382" y="258"/>
                </a:cxn>
                <a:cxn ang="0">
                  <a:pos x="399" y="200"/>
                </a:cxn>
                <a:cxn ang="0">
                  <a:pos x="397" y="139"/>
                </a:cxn>
                <a:cxn ang="0">
                  <a:pos x="379" y="101"/>
                </a:cxn>
                <a:cxn ang="0">
                  <a:pos x="350" y="66"/>
                </a:cxn>
                <a:cxn ang="0">
                  <a:pos x="312" y="35"/>
                </a:cxn>
                <a:cxn ang="0">
                  <a:pos x="268" y="12"/>
                </a:cxn>
                <a:cxn ang="0">
                  <a:pos x="221" y="1"/>
                </a:cxn>
                <a:cxn ang="0">
                  <a:pos x="173" y="3"/>
                </a:cxn>
                <a:cxn ang="0">
                  <a:pos x="127" y="20"/>
                </a:cxn>
                <a:cxn ang="0">
                  <a:pos x="86" y="56"/>
                </a:cxn>
              </a:cxnLst>
              <a:rect l="0" t="0" r="r" b="b"/>
              <a:pathLst>
                <a:path w="402" h="427">
                  <a:moveTo>
                    <a:pt x="86" y="56"/>
                  </a:moveTo>
                  <a:lnTo>
                    <a:pt x="70" y="78"/>
                  </a:lnTo>
                  <a:lnTo>
                    <a:pt x="60" y="98"/>
                  </a:lnTo>
                  <a:lnTo>
                    <a:pt x="54" y="118"/>
                  </a:lnTo>
                  <a:lnTo>
                    <a:pt x="50" y="137"/>
                  </a:lnTo>
                  <a:lnTo>
                    <a:pt x="48" y="158"/>
                  </a:lnTo>
                  <a:lnTo>
                    <a:pt x="46" y="177"/>
                  </a:lnTo>
                  <a:lnTo>
                    <a:pt x="43" y="196"/>
                  </a:lnTo>
                  <a:lnTo>
                    <a:pt x="40" y="216"/>
                  </a:lnTo>
                  <a:lnTo>
                    <a:pt x="36" y="223"/>
                  </a:lnTo>
                  <a:lnTo>
                    <a:pt x="32" y="228"/>
                  </a:lnTo>
                  <a:lnTo>
                    <a:pt x="26" y="230"/>
                  </a:lnTo>
                  <a:lnTo>
                    <a:pt x="20" y="233"/>
                  </a:lnTo>
                  <a:lnTo>
                    <a:pt x="14" y="233"/>
                  </a:lnTo>
                  <a:lnTo>
                    <a:pt x="9" y="234"/>
                  </a:lnTo>
                  <a:lnTo>
                    <a:pt x="4" y="235"/>
                  </a:lnTo>
                  <a:lnTo>
                    <a:pt x="2" y="236"/>
                  </a:lnTo>
                  <a:lnTo>
                    <a:pt x="0" y="246"/>
                  </a:lnTo>
                  <a:lnTo>
                    <a:pt x="3" y="257"/>
                  </a:lnTo>
                  <a:lnTo>
                    <a:pt x="8" y="265"/>
                  </a:lnTo>
                  <a:lnTo>
                    <a:pt x="10" y="269"/>
                  </a:lnTo>
                  <a:lnTo>
                    <a:pt x="10" y="273"/>
                  </a:lnTo>
                  <a:lnTo>
                    <a:pt x="12" y="282"/>
                  </a:lnTo>
                  <a:lnTo>
                    <a:pt x="12" y="296"/>
                  </a:lnTo>
                  <a:lnTo>
                    <a:pt x="13" y="310"/>
                  </a:lnTo>
                  <a:lnTo>
                    <a:pt x="19" y="312"/>
                  </a:lnTo>
                  <a:lnTo>
                    <a:pt x="28" y="313"/>
                  </a:lnTo>
                  <a:lnTo>
                    <a:pt x="39" y="313"/>
                  </a:lnTo>
                  <a:lnTo>
                    <a:pt x="48" y="314"/>
                  </a:lnTo>
                  <a:lnTo>
                    <a:pt x="54" y="315"/>
                  </a:lnTo>
                  <a:lnTo>
                    <a:pt x="54" y="320"/>
                  </a:lnTo>
                  <a:lnTo>
                    <a:pt x="46" y="327"/>
                  </a:lnTo>
                  <a:lnTo>
                    <a:pt x="27" y="339"/>
                  </a:lnTo>
                  <a:lnTo>
                    <a:pt x="28" y="348"/>
                  </a:lnTo>
                  <a:lnTo>
                    <a:pt x="30" y="358"/>
                  </a:lnTo>
                  <a:lnTo>
                    <a:pt x="35" y="368"/>
                  </a:lnTo>
                  <a:lnTo>
                    <a:pt x="42" y="378"/>
                  </a:lnTo>
                  <a:lnTo>
                    <a:pt x="49" y="388"/>
                  </a:lnTo>
                  <a:lnTo>
                    <a:pt x="56" y="398"/>
                  </a:lnTo>
                  <a:lnTo>
                    <a:pt x="66" y="404"/>
                  </a:lnTo>
                  <a:lnTo>
                    <a:pt x="74" y="408"/>
                  </a:lnTo>
                  <a:lnTo>
                    <a:pt x="95" y="416"/>
                  </a:lnTo>
                  <a:lnTo>
                    <a:pt x="118" y="422"/>
                  </a:lnTo>
                  <a:lnTo>
                    <a:pt x="142" y="424"/>
                  </a:lnTo>
                  <a:lnTo>
                    <a:pt x="166" y="427"/>
                  </a:lnTo>
                  <a:lnTo>
                    <a:pt x="191" y="425"/>
                  </a:lnTo>
                  <a:lnTo>
                    <a:pt x="213" y="423"/>
                  </a:lnTo>
                  <a:lnTo>
                    <a:pt x="235" y="417"/>
                  </a:lnTo>
                  <a:lnTo>
                    <a:pt x="255" y="410"/>
                  </a:lnTo>
                  <a:lnTo>
                    <a:pt x="268" y="402"/>
                  </a:lnTo>
                  <a:lnTo>
                    <a:pt x="281" y="394"/>
                  </a:lnTo>
                  <a:lnTo>
                    <a:pt x="294" y="384"/>
                  </a:lnTo>
                  <a:lnTo>
                    <a:pt x="306" y="375"/>
                  </a:lnTo>
                  <a:lnTo>
                    <a:pt x="317" y="364"/>
                  </a:lnTo>
                  <a:lnTo>
                    <a:pt x="327" y="352"/>
                  </a:lnTo>
                  <a:lnTo>
                    <a:pt x="338" y="338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7" y="322"/>
                  </a:lnTo>
                  <a:lnTo>
                    <a:pt x="347" y="321"/>
                  </a:lnTo>
                  <a:lnTo>
                    <a:pt x="347" y="320"/>
                  </a:lnTo>
                  <a:lnTo>
                    <a:pt x="349" y="319"/>
                  </a:lnTo>
                  <a:lnTo>
                    <a:pt x="350" y="320"/>
                  </a:lnTo>
                  <a:lnTo>
                    <a:pt x="352" y="315"/>
                  </a:lnTo>
                  <a:lnTo>
                    <a:pt x="360" y="303"/>
                  </a:lnTo>
                  <a:lnTo>
                    <a:pt x="371" y="284"/>
                  </a:lnTo>
                  <a:lnTo>
                    <a:pt x="382" y="258"/>
                  </a:lnTo>
                  <a:lnTo>
                    <a:pt x="392" y="230"/>
                  </a:lnTo>
                  <a:lnTo>
                    <a:pt x="399" y="200"/>
                  </a:lnTo>
                  <a:lnTo>
                    <a:pt x="402" y="170"/>
                  </a:lnTo>
                  <a:lnTo>
                    <a:pt x="397" y="139"/>
                  </a:lnTo>
                  <a:lnTo>
                    <a:pt x="390" y="120"/>
                  </a:lnTo>
                  <a:lnTo>
                    <a:pt x="379" y="101"/>
                  </a:lnTo>
                  <a:lnTo>
                    <a:pt x="365" y="83"/>
                  </a:lnTo>
                  <a:lnTo>
                    <a:pt x="350" y="66"/>
                  </a:lnTo>
                  <a:lnTo>
                    <a:pt x="332" y="50"/>
                  </a:lnTo>
                  <a:lnTo>
                    <a:pt x="312" y="35"/>
                  </a:lnTo>
                  <a:lnTo>
                    <a:pt x="291" y="23"/>
                  </a:lnTo>
                  <a:lnTo>
                    <a:pt x="268" y="12"/>
                  </a:lnTo>
                  <a:lnTo>
                    <a:pt x="245" y="5"/>
                  </a:lnTo>
                  <a:lnTo>
                    <a:pt x="221" y="1"/>
                  </a:lnTo>
                  <a:lnTo>
                    <a:pt x="198" y="0"/>
                  </a:lnTo>
                  <a:lnTo>
                    <a:pt x="173" y="3"/>
                  </a:lnTo>
                  <a:lnTo>
                    <a:pt x="149" y="9"/>
                  </a:lnTo>
                  <a:lnTo>
                    <a:pt x="127" y="20"/>
                  </a:lnTo>
                  <a:lnTo>
                    <a:pt x="106" y="35"/>
                  </a:lnTo>
                  <a:lnTo>
                    <a:pt x="86" y="56"/>
                  </a:lnTo>
                  <a:close/>
                </a:path>
              </a:pathLst>
            </a:custGeom>
            <a:solidFill>
              <a:srgbClr val="FFBF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5" name="Freeform 90"/>
            <p:cNvSpPr>
              <a:spLocks/>
            </p:cNvSpPr>
            <p:nvPr/>
          </p:nvSpPr>
          <p:spPr bwMode="auto">
            <a:xfrm>
              <a:off x="5716588" y="3681413"/>
              <a:ext cx="42863" cy="58738"/>
            </a:xfrm>
            <a:custGeom>
              <a:avLst/>
              <a:gdLst/>
              <a:ahLst/>
              <a:cxnLst>
                <a:cxn ang="0">
                  <a:pos x="27" y="21"/>
                </a:cxn>
                <a:cxn ang="0">
                  <a:pos x="24" y="29"/>
                </a:cxn>
                <a:cxn ang="0">
                  <a:pos x="20" y="33"/>
                </a:cxn>
                <a:cxn ang="0">
                  <a:pos x="15" y="37"/>
                </a:cxn>
                <a:cxn ang="0">
                  <a:pos x="9" y="37"/>
                </a:cxn>
                <a:cxn ang="0">
                  <a:pos x="4" y="35"/>
                </a:cxn>
                <a:cxn ang="0">
                  <a:pos x="2" y="30"/>
                </a:cxn>
                <a:cxn ang="0">
                  <a:pos x="0" y="23"/>
                </a:cxn>
                <a:cxn ang="0">
                  <a:pos x="1" y="15"/>
                </a:cxn>
                <a:cxn ang="0">
                  <a:pos x="3" y="8"/>
                </a:cxn>
                <a:cxn ang="0">
                  <a:pos x="8" y="2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2" y="2"/>
                </a:cxn>
                <a:cxn ang="0">
                  <a:pos x="25" y="7"/>
                </a:cxn>
                <a:cxn ang="0">
                  <a:pos x="27" y="14"/>
                </a:cxn>
                <a:cxn ang="0">
                  <a:pos x="27" y="21"/>
                </a:cxn>
              </a:cxnLst>
              <a:rect l="0" t="0" r="r" b="b"/>
              <a:pathLst>
                <a:path w="27" h="37">
                  <a:moveTo>
                    <a:pt x="27" y="21"/>
                  </a:moveTo>
                  <a:lnTo>
                    <a:pt x="24" y="29"/>
                  </a:lnTo>
                  <a:lnTo>
                    <a:pt x="20" y="33"/>
                  </a:lnTo>
                  <a:lnTo>
                    <a:pt x="15" y="37"/>
                  </a:lnTo>
                  <a:lnTo>
                    <a:pt x="9" y="37"/>
                  </a:lnTo>
                  <a:lnTo>
                    <a:pt x="4" y="35"/>
                  </a:lnTo>
                  <a:lnTo>
                    <a:pt x="2" y="30"/>
                  </a:lnTo>
                  <a:lnTo>
                    <a:pt x="0" y="23"/>
                  </a:lnTo>
                  <a:lnTo>
                    <a:pt x="1" y="15"/>
                  </a:lnTo>
                  <a:lnTo>
                    <a:pt x="3" y="8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2" y="2"/>
                  </a:lnTo>
                  <a:lnTo>
                    <a:pt x="25" y="7"/>
                  </a:lnTo>
                  <a:lnTo>
                    <a:pt x="27" y="14"/>
                  </a:lnTo>
                  <a:lnTo>
                    <a:pt x="27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6" name="Freeform 91"/>
            <p:cNvSpPr>
              <a:spLocks/>
            </p:cNvSpPr>
            <p:nvPr/>
          </p:nvSpPr>
          <p:spPr bwMode="auto">
            <a:xfrm>
              <a:off x="5729288" y="3692525"/>
              <a:ext cx="15875" cy="15875"/>
            </a:xfrm>
            <a:custGeom>
              <a:avLst/>
              <a:gdLst/>
              <a:ahLst/>
              <a:cxnLst>
                <a:cxn ang="0">
                  <a:pos x="9" y="2"/>
                </a:cxn>
                <a:cxn ang="0">
                  <a:pos x="10" y="3"/>
                </a:cxn>
                <a:cxn ang="0">
                  <a:pos x="10" y="6"/>
                </a:cxn>
                <a:cxn ang="0">
                  <a:pos x="9" y="7"/>
                </a:cxn>
                <a:cxn ang="0">
                  <a:pos x="8" y="8"/>
                </a:cxn>
                <a:cxn ang="0">
                  <a:pos x="6" y="10"/>
                </a:cxn>
                <a:cxn ang="0">
                  <a:pos x="5" y="10"/>
                </a:cxn>
                <a:cxn ang="0">
                  <a:pos x="2" y="8"/>
                </a:cxn>
                <a:cxn ang="0">
                  <a:pos x="1" y="7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9" y="2"/>
                </a:cxn>
              </a:cxnLst>
              <a:rect l="0" t="0" r="r" b="b"/>
              <a:pathLst>
                <a:path w="10" h="10">
                  <a:moveTo>
                    <a:pt x="9" y="2"/>
                  </a:moveTo>
                  <a:lnTo>
                    <a:pt x="10" y="3"/>
                  </a:lnTo>
                  <a:lnTo>
                    <a:pt x="10" y="6"/>
                  </a:lnTo>
                  <a:lnTo>
                    <a:pt x="9" y="7"/>
                  </a:lnTo>
                  <a:lnTo>
                    <a:pt x="8" y="8"/>
                  </a:lnTo>
                  <a:lnTo>
                    <a:pt x="6" y="10"/>
                  </a:lnTo>
                  <a:lnTo>
                    <a:pt x="5" y="10"/>
                  </a:lnTo>
                  <a:lnTo>
                    <a:pt x="2" y="8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9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7" name="Freeform 92"/>
            <p:cNvSpPr>
              <a:spLocks/>
            </p:cNvSpPr>
            <p:nvPr/>
          </p:nvSpPr>
          <p:spPr bwMode="auto">
            <a:xfrm>
              <a:off x="5702300" y="3327400"/>
              <a:ext cx="603250" cy="1357313"/>
            </a:xfrm>
            <a:custGeom>
              <a:avLst/>
              <a:gdLst/>
              <a:ahLst/>
              <a:cxnLst>
                <a:cxn ang="0">
                  <a:pos x="51" y="132"/>
                </a:cxn>
                <a:cxn ang="0">
                  <a:pos x="29" y="109"/>
                </a:cxn>
                <a:cxn ang="0">
                  <a:pos x="12" y="98"/>
                </a:cxn>
                <a:cxn ang="0">
                  <a:pos x="1" y="93"/>
                </a:cxn>
                <a:cxn ang="0">
                  <a:pos x="1" y="92"/>
                </a:cxn>
                <a:cxn ang="0">
                  <a:pos x="7" y="82"/>
                </a:cxn>
                <a:cxn ang="0">
                  <a:pos x="19" y="65"/>
                </a:cxn>
                <a:cxn ang="0">
                  <a:pos x="37" y="46"/>
                </a:cxn>
                <a:cxn ang="0">
                  <a:pos x="60" y="26"/>
                </a:cxn>
                <a:cxn ang="0">
                  <a:pos x="92" y="11"/>
                </a:cxn>
                <a:cxn ang="0">
                  <a:pos x="129" y="1"/>
                </a:cxn>
                <a:cxn ang="0">
                  <a:pos x="174" y="2"/>
                </a:cxn>
                <a:cxn ang="0">
                  <a:pos x="231" y="18"/>
                </a:cxn>
                <a:cxn ang="0">
                  <a:pos x="295" y="51"/>
                </a:cxn>
                <a:cxn ang="0">
                  <a:pos x="347" y="104"/>
                </a:cxn>
                <a:cxn ang="0">
                  <a:pos x="376" y="184"/>
                </a:cxn>
                <a:cxn ang="0">
                  <a:pos x="379" y="255"/>
                </a:cxn>
                <a:cxn ang="0">
                  <a:pos x="374" y="298"/>
                </a:cxn>
                <a:cxn ang="0">
                  <a:pos x="363" y="346"/>
                </a:cxn>
                <a:cxn ang="0">
                  <a:pos x="348" y="399"/>
                </a:cxn>
                <a:cxn ang="0">
                  <a:pos x="329" y="449"/>
                </a:cxn>
                <a:cxn ang="0">
                  <a:pos x="309" y="493"/>
                </a:cxn>
                <a:cxn ang="0">
                  <a:pos x="285" y="540"/>
                </a:cxn>
                <a:cxn ang="0">
                  <a:pos x="260" y="591"/>
                </a:cxn>
                <a:cxn ang="0">
                  <a:pos x="229" y="644"/>
                </a:cxn>
                <a:cxn ang="0">
                  <a:pos x="195" y="700"/>
                </a:cxn>
                <a:cxn ang="0">
                  <a:pos x="156" y="759"/>
                </a:cxn>
                <a:cxn ang="0">
                  <a:pos x="113" y="822"/>
                </a:cxn>
                <a:cxn ang="0">
                  <a:pos x="156" y="219"/>
                </a:cxn>
                <a:cxn ang="0">
                  <a:pos x="149" y="219"/>
                </a:cxn>
                <a:cxn ang="0">
                  <a:pos x="129" y="213"/>
                </a:cxn>
                <a:cxn ang="0">
                  <a:pos x="98" y="192"/>
                </a:cxn>
                <a:cxn ang="0">
                  <a:pos x="63" y="147"/>
                </a:cxn>
              </a:cxnLst>
              <a:rect l="0" t="0" r="r" b="b"/>
              <a:pathLst>
                <a:path w="380" h="855">
                  <a:moveTo>
                    <a:pt x="63" y="147"/>
                  </a:moveTo>
                  <a:lnTo>
                    <a:pt x="51" y="132"/>
                  </a:lnTo>
                  <a:lnTo>
                    <a:pt x="39" y="118"/>
                  </a:lnTo>
                  <a:lnTo>
                    <a:pt x="29" y="109"/>
                  </a:lnTo>
                  <a:lnTo>
                    <a:pt x="19" y="101"/>
                  </a:lnTo>
                  <a:lnTo>
                    <a:pt x="12" y="98"/>
                  </a:lnTo>
                  <a:lnTo>
                    <a:pt x="5" y="94"/>
                  </a:lnTo>
                  <a:lnTo>
                    <a:pt x="1" y="93"/>
                  </a:lnTo>
                  <a:lnTo>
                    <a:pt x="0" y="93"/>
                  </a:lnTo>
                  <a:lnTo>
                    <a:pt x="1" y="92"/>
                  </a:lnTo>
                  <a:lnTo>
                    <a:pt x="3" y="88"/>
                  </a:lnTo>
                  <a:lnTo>
                    <a:pt x="7" y="82"/>
                  </a:lnTo>
                  <a:lnTo>
                    <a:pt x="12" y="75"/>
                  </a:lnTo>
                  <a:lnTo>
                    <a:pt x="19" y="65"/>
                  </a:lnTo>
                  <a:lnTo>
                    <a:pt x="27" y="57"/>
                  </a:lnTo>
                  <a:lnTo>
                    <a:pt x="37" y="46"/>
                  </a:lnTo>
                  <a:lnTo>
                    <a:pt x="49" y="36"/>
                  </a:lnTo>
                  <a:lnTo>
                    <a:pt x="60" y="26"/>
                  </a:lnTo>
                  <a:lnTo>
                    <a:pt x="76" y="18"/>
                  </a:lnTo>
                  <a:lnTo>
                    <a:pt x="92" y="11"/>
                  </a:lnTo>
                  <a:lnTo>
                    <a:pt x="110" y="4"/>
                  </a:lnTo>
                  <a:lnTo>
                    <a:pt x="129" y="1"/>
                  </a:lnTo>
                  <a:lnTo>
                    <a:pt x="150" y="0"/>
                  </a:lnTo>
                  <a:lnTo>
                    <a:pt x="174" y="2"/>
                  </a:lnTo>
                  <a:lnTo>
                    <a:pt x="198" y="7"/>
                  </a:lnTo>
                  <a:lnTo>
                    <a:pt x="231" y="18"/>
                  </a:lnTo>
                  <a:lnTo>
                    <a:pt x="264" y="31"/>
                  </a:lnTo>
                  <a:lnTo>
                    <a:pt x="295" y="51"/>
                  </a:lnTo>
                  <a:lnTo>
                    <a:pt x="323" y="74"/>
                  </a:lnTo>
                  <a:lnTo>
                    <a:pt x="347" y="104"/>
                  </a:lnTo>
                  <a:lnTo>
                    <a:pt x="364" y="140"/>
                  </a:lnTo>
                  <a:lnTo>
                    <a:pt x="376" y="184"/>
                  </a:lnTo>
                  <a:lnTo>
                    <a:pt x="380" y="235"/>
                  </a:lnTo>
                  <a:lnTo>
                    <a:pt x="379" y="255"/>
                  </a:lnTo>
                  <a:lnTo>
                    <a:pt x="377" y="276"/>
                  </a:lnTo>
                  <a:lnTo>
                    <a:pt x="374" y="298"/>
                  </a:lnTo>
                  <a:lnTo>
                    <a:pt x="369" y="322"/>
                  </a:lnTo>
                  <a:lnTo>
                    <a:pt x="363" y="346"/>
                  </a:lnTo>
                  <a:lnTo>
                    <a:pt x="356" y="372"/>
                  </a:lnTo>
                  <a:lnTo>
                    <a:pt x="348" y="399"/>
                  </a:lnTo>
                  <a:lnTo>
                    <a:pt x="337" y="427"/>
                  </a:lnTo>
                  <a:lnTo>
                    <a:pt x="329" y="449"/>
                  </a:lnTo>
                  <a:lnTo>
                    <a:pt x="320" y="471"/>
                  </a:lnTo>
                  <a:lnTo>
                    <a:pt x="309" y="493"/>
                  </a:lnTo>
                  <a:lnTo>
                    <a:pt x="298" y="516"/>
                  </a:lnTo>
                  <a:lnTo>
                    <a:pt x="285" y="540"/>
                  </a:lnTo>
                  <a:lnTo>
                    <a:pt x="274" y="565"/>
                  </a:lnTo>
                  <a:lnTo>
                    <a:pt x="260" y="591"/>
                  </a:lnTo>
                  <a:lnTo>
                    <a:pt x="244" y="616"/>
                  </a:lnTo>
                  <a:lnTo>
                    <a:pt x="229" y="644"/>
                  </a:lnTo>
                  <a:lnTo>
                    <a:pt x="212" y="671"/>
                  </a:lnTo>
                  <a:lnTo>
                    <a:pt x="195" y="700"/>
                  </a:lnTo>
                  <a:lnTo>
                    <a:pt x="176" y="729"/>
                  </a:lnTo>
                  <a:lnTo>
                    <a:pt x="156" y="759"/>
                  </a:lnTo>
                  <a:lnTo>
                    <a:pt x="135" y="791"/>
                  </a:lnTo>
                  <a:lnTo>
                    <a:pt x="113" y="822"/>
                  </a:lnTo>
                  <a:lnTo>
                    <a:pt x="90" y="855"/>
                  </a:lnTo>
                  <a:lnTo>
                    <a:pt x="156" y="219"/>
                  </a:lnTo>
                  <a:lnTo>
                    <a:pt x="153" y="219"/>
                  </a:lnTo>
                  <a:lnTo>
                    <a:pt x="149" y="219"/>
                  </a:lnTo>
                  <a:lnTo>
                    <a:pt x="139" y="216"/>
                  </a:lnTo>
                  <a:lnTo>
                    <a:pt x="129" y="213"/>
                  </a:lnTo>
                  <a:lnTo>
                    <a:pt x="115" y="204"/>
                  </a:lnTo>
                  <a:lnTo>
                    <a:pt x="98" y="192"/>
                  </a:lnTo>
                  <a:lnTo>
                    <a:pt x="82" y="173"/>
                  </a:lnTo>
                  <a:lnTo>
                    <a:pt x="63" y="147"/>
                  </a:lnTo>
                  <a:close/>
                </a:path>
              </a:pathLst>
            </a:custGeom>
            <a:solidFill>
              <a:srgbClr val="3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8" name="Freeform 93"/>
            <p:cNvSpPr>
              <a:spLocks/>
            </p:cNvSpPr>
            <p:nvPr/>
          </p:nvSpPr>
          <p:spPr bwMode="auto">
            <a:xfrm>
              <a:off x="5873750" y="4165600"/>
              <a:ext cx="238125" cy="473075"/>
            </a:xfrm>
            <a:custGeom>
              <a:avLst/>
              <a:gdLst/>
              <a:ahLst/>
              <a:cxnLst>
                <a:cxn ang="0">
                  <a:pos x="143" y="77"/>
                </a:cxn>
                <a:cxn ang="0">
                  <a:pos x="141" y="82"/>
                </a:cxn>
                <a:cxn ang="0">
                  <a:pos x="133" y="97"/>
                </a:cxn>
                <a:cxn ang="0">
                  <a:pos x="124" y="119"/>
                </a:cxn>
                <a:cxn ang="0">
                  <a:pos x="115" y="145"/>
                </a:cxn>
                <a:cxn ang="0">
                  <a:pos x="110" y="166"/>
                </a:cxn>
                <a:cxn ang="0">
                  <a:pos x="109" y="186"/>
                </a:cxn>
                <a:cxn ang="0">
                  <a:pos x="109" y="206"/>
                </a:cxn>
                <a:cxn ang="0">
                  <a:pos x="111" y="223"/>
                </a:cxn>
                <a:cxn ang="0">
                  <a:pos x="117" y="237"/>
                </a:cxn>
                <a:cxn ang="0">
                  <a:pos x="124" y="248"/>
                </a:cxn>
                <a:cxn ang="0">
                  <a:pos x="136" y="253"/>
                </a:cxn>
                <a:cxn ang="0">
                  <a:pos x="150" y="252"/>
                </a:cxn>
                <a:cxn ang="0">
                  <a:pos x="150" y="254"/>
                </a:cxn>
                <a:cxn ang="0">
                  <a:pos x="148" y="262"/>
                </a:cxn>
                <a:cxn ang="0">
                  <a:pos x="143" y="270"/>
                </a:cxn>
                <a:cxn ang="0">
                  <a:pos x="136" y="280"/>
                </a:cxn>
                <a:cxn ang="0">
                  <a:pos x="124" y="289"/>
                </a:cxn>
                <a:cxn ang="0">
                  <a:pos x="108" y="295"/>
                </a:cxn>
                <a:cxn ang="0">
                  <a:pos x="87" y="298"/>
                </a:cxn>
                <a:cxn ang="0">
                  <a:pos x="58" y="294"/>
                </a:cxn>
                <a:cxn ang="0">
                  <a:pos x="47" y="291"/>
                </a:cxn>
                <a:cxn ang="0">
                  <a:pos x="35" y="283"/>
                </a:cxn>
                <a:cxn ang="0">
                  <a:pos x="24" y="272"/>
                </a:cxn>
                <a:cxn ang="0">
                  <a:pos x="15" y="257"/>
                </a:cxn>
                <a:cxn ang="0">
                  <a:pos x="8" y="236"/>
                </a:cxn>
                <a:cxn ang="0">
                  <a:pos x="3" y="209"/>
                </a:cxn>
                <a:cxn ang="0">
                  <a:pos x="0" y="177"/>
                </a:cxn>
                <a:cxn ang="0">
                  <a:pos x="0" y="137"/>
                </a:cxn>
                <a:cxn ang="0">
                  <a:pos x="8" y="57"/>
                </a:cxn>
                <a:cxn ang="0">
                  <a:pos x="25" y="14"/>
                </a:cxn>
                <a:cxn ang="0">
                  <a:pos x="49" y="0"/>
                </a:cxn>
                <a:cxn ang="0">
                  <a:pos x="75" y="7"/>
                </a:cxn>
                <a:cxn ang="0">
                  <a:pos x="100" y="25"/>
                </a:cxn>
                <a:cxn ang="0">
                  <a:pos x="122" y="50"/>
                </a:cxn>
                <a:cxn ang="0">
                  <a:pos x="137" y="69"/>
                </a:cxn>
                <a:cxn ang="0">
                  <a:pos x="143" y="77"/>
                </a:cxn>
              </a:cxnLst>
              <a:rect l="0" t="0" r="r" b="b"/>
              <a:pathLst>
                <a:path w="150" h="298">
                  <a:moveTo>
                    <a:pt x="143" y="77"/>
                  </a:moveTo>
                  <a:lnTo>
                    <a:pt x="141" y="82"/>
                  </a:lnTo>
                  <a:lnTo>
                    <a:pt x="133" y="97"/>
                  </a:lnTo>
                  <a:lnTo>
                    <a:pt x="124" y="119"/>
                  </a:lnTo>
                  <a:lnTo>
                    <a:pt x="115" y="145"/>
                  </a:lnTo>
                  <a:lnTo>
                    <a:pt x="110" y="166"/>
                  </a:lnTo>
                  <a:lnTo>
                    <a:pt x="109" y="186"/>
                  </a:lnTo>
                  <a:lnTo>
                    <a:pt x="109" y="206"/>
                  </a:lnTo>
                  <a:lnTo>
                    <a:pt x="111" y="223"/>
                  </a:lnTo>
                  <a:lnTo>
                    <a:pt x="117" y="237"/>
                  </a:lnTo>
                  <a:lnTo>
                    <a:pt x="124" y="248"/>
                  </a:lnTo>
                  <a:lnTo>
                    <a:pt x="136" y="253"/>
                  </a:lnTo>
                  <a:lnTo>
                    <a:pt x="150" y="252"/>
                  </a:lnTo>
                  <a:lnTo>
                    <a:pt x="150" y="254"/>
                  </a:lnTo>
                  <a:lnTo>
                    <a:pt x="148" y="262"/>
                  </a:lnTo>
                  <a:lnTo>
                    <a:pt x="143" y="270"/>
                  </a:lnTo>
                  <a:lnTo>
                    <a:pt x="136" y="280"/>
                  </a:lnTo>
                  <a:lnTo>
                    <a:pt x="124" y="289"/>
                  </a:lnTo>
                  <a:lnTo>
                    <a:pt x="108" y="295"/>
                  </a:lnTo>
                  <a:lnTo>
                    <a:pt x="87" y="298"/>
                  </a:lnTo>
                  <a:lnTo>
                    <a:pt x="58" y="294"/>
                  </a:lnTo>
                  <a:lnTo>
                    <a:pt x="47" y="291"/>
                  </a:lnTo>
                  <a:lnTo>
                    <a:pt x="35" y="283"/>
                  </a:lnTo>
                  <a:lnTo>
                    <a:pt x="24" y="272"/>
                  </a:lnTo>
                  <a:lnTo>
                    <a:pt x="15" y="257"/>
                  </a:lnTo>
                  <a:lnTo>
                    <a:pt x="8" y="236"/>
                  </a:lnTo>
                  <a:lnTo>
                    <a:pt x="3" y="209"/>
                  </a:lnTo>
                  <a:lnTo>
                    <a:pt x="0" y="177"/>
                  </a:lnTo>
                  <a:lnTo>
                    <a:pt x="0" y="137"/>
                  </a:lnTo>
                  <a:lnTo>
                    <a:pt x="8" y="57"/>
                  </a:lnTo>
                  <a:lnTo>
                    <a:pt x="25" y="14"/>
                  </a:lnTo>
                  <a:lnTo>
                    <a:pt x="49" y="0"/>
                  </a:lnTo>
                  <a:lnTo>
                    <a:pt x="75" y="7"/>
                  </a:lnTo>
                  <a:lnTo>
                    <a:pt x="100" y="25"/>
                  </a:lnTo>
                  <a:lnTo>
                    <a:pt x="122" y="50"/>
                  </a:lnTo>
                  <a:lnTo>
                    <a:pt x="137" y="69"/>
                  </a:lnTo>
                  <a:lnTo>
                    <a:pt x="143" y="77"/>
                  </a:lnTo>
                  <a:close/>
                </a:path>
              </a:pathLst>
            </a:custGeom>
            <a:solidFill>
              <a:srgbClr val="3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89" name="Freeform 94"/>
            <p:cNvSpPr>
              <a:spLocks/>
            </p:cNvSpPr>
            <p:nvPr/>
          </p:nvSpPr>
          <p:spPr bwMode="auto">
            <a:xfrm>
              <a:off x="5748338" y="3627438"/>
              <a:ext cx="44450" cy="6667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2" y="13"/>
                </a:cxn>
                <a:cxn ang="0">
                  <a:pos x="4" y="15"/>
                </a:cxn>
                <a:cxn ang="0">
                  <a:pos x="8" y="17"/>
                </a:cxn>
                <a:cxn ang="0">
                  <a:pos x="9" y="17"/>
                </a:cxn>
                <a:cxn ang="0">
                  <a:pos x="11" y="18"/>
                </a:cxn>
                <a:cxn ang="0">
                  <a:pos x="13" y="20"/>
                </a:cxn>
                <a:cxn ang="0">
                  <a:pos x="15" y="21"/>
                </a:cxn>
                <a:cxn ang="0">
                  <a:pos x="20" y="30"/>
                </a:cxn>
                <a:cxn ang="0">
                  <a:pos x="23" y="35"/>
                </a:cxn>
                <a:cxn ang="0">
                  <a:pos x="24" y="40"/>
                </a:cxn>
                <a:cxn ang="0">
                  <a:pos x="27" y="42"/>
                </a:cxn>
                <a:cxn ang="0">
                  <a:pos x="28" y="40"/>
                </a:cxn>
                <a:cxn ang="0">
                  <a:pos x="28" y="35"/>
                </a:cxn>
                <a:cxn ang="0">
                  <a:pos x="27" y="26"/>
                </a:cxn>
                <a:cxn ang="0">
                  <a:pos x="23" y="18"/>
                </a:cxn>
                <a:cxn ang="0">
                  <a:pos x="18" y="11"/>
                </a:cxn>
                <a:cxn ang="0">
                  <a:pos x="13" y="4"/>
                </a:cxn>
                <a:cxn ang="0">
                  <a:pos x="8" y="1"/>
                </a:cxn>
                <a:cxn ang="0">
                  <a:pos x="5" y="0"/>
                </a:cxn>
              </a:cxnLst>
              <a:rect l="0" t="0" r="r" b="b"/>
              <a:pathLst>
                <a:path w="28" h="42">
                  <a:moveTo>
                    <a:pt x="5" y="0"/>
                  </a:move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1" y="9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1" y="18"/>
                  </a:lnTo>
                  <a:lnTo>
                    <a:pt x="13" y="20"/>
                  </a:lnTo>
                  <a:lnTo>
                    <a:pt x="15" y="21"/>
                  </a:lnTo>
                  <a:lnTo>
                    <a:pt x="20" y="30"/>
                  </a:lnTo>
                  <a:lnTo>
                    <a:pt x="23" y="35"/>
                  </a:lnTo>
                  <a:lnTo>
                    <a:pt x="24" y="40"/>
                  </a:lnTo>
                  <a:lnTo>
                    <a:pt x="27" y="42"/>
                  </a:lnTo>
                  <a:lnTo>
                    <a:pt x="28" y="40"/>
                  </a:lnTo>
                  <a:lnTo>
                    <a:pt x="28" y="35"/>
                  </a:lnTo>
                  <a:lnTo>
                    <a:pt x="27" y="26"/>
                  </a:lnTo>
                  <a:lnTo>
                    <a:pt x="23" y="18"/>
                  </a:lnTo>
                  <a:lnTo>
                    <a:pt x="18" y="11"/>
                  </a:lnTo>
                  <a:lnTo>
                    <a:pt x="13" y="4"/>
                  </a:lnTo>
                  <a:lnTo>
                    <a:pt x="8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0" name="Freeform 95"/>
            <p:cNvSpPr>
              <a:spLocks/>
            </p:cNvSpPr>
            <p:nvPr/>
          </p:nvSpPr>
          <p:spPr bwMode="auto">
            <a:xfrm>
              <a:off x="5697538" y="3644900"/>
              <a:ext cx="304800" cy="1155700"/>
            </a:xfrm>
            <a:custGeom>
              <a:avLst/>
              <a:gdLst/>
              <a:ahLst/>
              <a:cxnLst>
                <a:cxn ang="0">
                  <a:pos x="173" y="0"/>
                </a:cxn>
                <a:cxn ang="0">
                  <a:pos x="187" y="23"/>
                </a:cxn>
                <a:cxn ang="0">
                  <a:pos x="192" y="83"/>
                </a:cxn>
                <a:cxn ang="0">
                  <a:pos x="189" y="172"/>
                </a:cxn>
                <a:cxn ang="0">
                  <a:pos x="182" y="273"/>
                </a:cxn>
                <a:cxn ang="0">
                  <a:pos x="173" y="378"/>
                </a:cxn>
                <a:cxn ang="0">
                  <a:pos x="161" y="471"/>
                </a:cxn>
                <a:cxn ang="0">
                  <a:pos x="152" y="542"/>
                </a:cxn>
                <a:cxn ang="0">
                  <a:pos x="145" y="577"/>
                </a:cxn>
                <a:cxn ang="0">
                  <a:pos x="140" y="598"/>
                </a:cxn>
                <a:cxn ang="0">
                  <a:pos x="136" y="617"/>
                </a:cxn>
                <a:cxn ang="0">
                  <a:pos x="135" y="637"/>
                </a:cxn>
                <a:cxn ang="0">
                  <a:pos x="136" y="655"/>
                </a:cxn>
                <a:cxn ang="0">
                  <a:pos x="141" y="670"/>
                </a:cxn>
                <a:cxn ang="0">
                  <a:pos x="149" y="680"/>
                </a:cxn>
                <a:cxn ang="0">
                  <a:pos x="160" y="686"/>
                </a:cxn>
                <a:cxn ang="0">
                  <a:pos x="174" y="685"/>
                </a:cxn>
                <a:cxn ang="0">
                  <a:pos x="173" y="688"/>
                </a:cxn>
                <a:cxn ang="0">
                  <a:pos x="171" y="695"/>
                </a:cxn>
                <a:cxn ang="0">
                  <a:pos x="166" y="703"/>
                </a:cxn>
                <a:cxn ang="0">
                  <a:pos x="158" y="713"/>
                </a:cxn>
                <a:cxn ang="0">
                  <a:pos x="146" y="722"/>
                </a:cxn>
                <a:cxn ang="0">
                  <a:pos x="129" y="728"/>
                </a:cxn>
                <a:cxn ang="0">
                  <a:pos x="108" y="728"/>
                </a:cxn>
                <a:cxn ang="0">
                  <a:pos x="80" y="723"/>
                </a:cxn>
                <a:cxn ang="0">
                  <a:pos x="67" y="718"/>
                </a:cxn>
                <a:cxn ang="0">
                  <a:pos x="53" y="709"/>
                </a:cxn>
                <a:cxn ang="0">
                  <a:pos x="39" y="697"/>
                </a:cxn>
                <a:cxn ang="0">
                  <a:pos x="25" y="680"/>
                </a:cxn>
                <a:cxn ang="0">
                  <a:pos x="13" y="660"/>
                </a:cxn>
                <a:cxn ang="0">
                  <a:pos x="3" y="632"/>
                </a:cxn>
                <a:cxn ang="0">
                  <a:pos x="0" y="598"/>
                </a:cxn>
                <a:cxn ang="0">
                  <a:pos x="0" y="558"/>
                </a:cxn>
                <a:cxn ang="0">
                  <a:pos x="8" y="506"/>
                </a:cxn>
                <a:cxn ang="0">
                  <a:pos x="26" y="430"/>
                </a:cxn>
                <a:cxn ang="0">
                  <a:pos x="50" y="339"/>
                </a:cxn>
                <a:cxn ang="0">
                  <a:pos x="79" y="243"/>
                </a:cxn>
                <a:cxn ang="0">
                  <a:pos x="107" y="151"/>
                </a:cxn>
                <a:cxn ang="0">
                  <a:pos x="134" y="73"/>
                </a:cxn>
                <a:cxn ang="0">
                  <a:pos x="158" y="20"/>
                </a:cxn>
                <a:cxn ang="0">
                  <a:pos x="173" y="0"/>
                </a:cxn>
              </a:cxnLst>
              <a:rect l="0" t="0" r="r" b="b"/>
              <a:pathLst>
                <a:path w="192" h="728">
                  <a:moveTo>
                    <a:pt x="173" y="0"/>
                  </a:moveTo>
                  <a:lnTo>
                    <a:pt x="187" y="23"/>
                  </a:lnTo>
                  <a:lnTo>
                    <a:pt x="192" y="83"/>
                  </a:lnTo>
                  <a:lnTo>
                    <a:pt x="189" y="172"/>
                  </a:lnTo>
                  <a:lnTo>
                    <a:pt x="182" y="273"/>
                  </a:lnTo>
                  <a:lnTo>
                    <a:pt x="173" y="378"/>
                  </a:lnTo>
                  <a:lnTo>
                    <a:pt x="161" y="471"/>
                  </a:lnTo>
                  <a:lnTo>
                    <a:pt x="152" y="542"/>
                  </a:lnTo>
                  <a:lnTo>
                    <a:pt x="145" y="577"/>
                  </a:lnTo>
                  <a:lnTo>
                    <a:pt x="140" y="598"/>
                  </a:lnTo>
                  <a:lnTo>
                    <a:pt x="136" y="617"/>
                  </a:lnTo>
                  <a:lnTo>
                    <a:pt x="135" y="637"/>
                  </a:lnTo>
                  <a:lnTo>
                    <a:pt x="136" y="655"/>
                  </a:lnTo>
                  <a:lnTo>
                    <a:pt x="141" y="670"/>
                  </a:lnTo>
                  <a:lnTo>
                    <a:pt x="149" y="680"/>
                  </a:lnTo>
                  <a:lnTo>
                    <a:pt x="160" y="686"/>
                  </a:lnTo>
                  <a:lnTo>
                    <a:pt x="174" y="685"/>
                  </a:lnTo>
                  <a:lnTo>
                    <a:pt x="173" y="688"/>
                  </a:lnTo>
                  <a:lnTo>
                    <a:pt x="171" y="695"/>
                  </a:lnTo>
                  <a:lnTo>
                    <a:pt x="166" y="703"/>
                  </a:lnTo>
                  <a:lnTo>
                    <a:pt x="158" y="713"/>
                  </a:lnTo>
                  <a:lnTo>
                    <a:pt x="146" y="722"/>
                  </a:lnTo>
                  <a:lnTo>
                    <a:pt x="129" y="728"/>
                  </a:lnTo>
                  <a:lnTo>
                    <a:pt x="108" y="728"/>
                  </a:lnTo>
                  <a:lnTo>
                    <a:pt x="80" y="723"/>
                  </a:lnTo>
                  <a:lnTo>
                    <a:pt x="67" y="718"/>
                  </a:lnTo>
                  <a:lnTo>
                    <a:pt x="53" y="709"/>
                  </a:lnTo>
                  <a:lnTo>
                    <a:pt x="39" y="697"/>
                  </a:lnTo>
                  <a:lnTo>
                    <a:pt x="25" y="680"/>
                  </a:lnTo>
                  <a:lnTo>
                    <a:pt x="13" y="660"/>
                  </a:lnTo>
                  <a:lnTo>
                    <a:pt x="3" y="632"/>
                  </a:lnTo>
                  <a:lnTo>
                    <a:pt x="0" y="598"/>
                  </a:lnTo>
                  <a:lnTo>
                    <a:pt x="0" y="558"/>
                  </a:lnTo>
                  <a:lnTo>
                    <a:pt x="8" y="506"/>
                  </a:lnTo>
                  <a:lnTo>
                    <a:pt x="26" y="430"/>
                  </a:lnTo>
                  <a:lnTo>
                    <a:pt x="50" y="339"/>
                  </a:lnTo>
                  <a:lnTo>
                    <a:pt x="79" y="243"/>
                  </a:lnTo>
                  <a:lnTo>
                    <a:pt x="107" y="151"/>
                  </a:lnTo>
                  <a:lnTo>
                    <a:pt x="134" y="73"/>
                  </a:lnTo>
                  <a:lnTo>
                    <a:pt x="158" y="2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49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1" name="Freeform 96"/>
            <p:cNvSpPr>
              <a:spLocks/>
            </p:cNvSpPr>
            <p:nvPr/>
          </p:nvSpPr>
          <p:spPr bwMode="auto">
            <a:xfrm>
              <a:off x="5927725" y="3657600"/>
              <a:ext cx="84138" cy="4286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" y="18"/>
                </a:cxn>
                <a:cxn ang="0">
                  <a:pos x="8" y="23"/>
                </a:cxn>
                <a:cxn ang="0">
                  <a:pos x="16" y="25"/>
                </a:cxn>
                <a:cxn ang="0">
                  <a:pos x="27" y="27"/>
                </a:cxn>
                <a:cxn ang="0">
                  <a:pos x="37" y="25"/>
                </a:cxn>
                <a:cxn ang="0">
                  <a:pos x="46" y="23"/>
                </a:cxn>
                <a:cxn ang="0">
                  <a:pos x="50" y="18"/>
                </a:cxn>
                <a:cxn ang="0">
                  <a:pos x="53" y="13"/>
                </a:cxn>
                <a:cxn ang="0">
                  <a:pos x="50" y="8"/>
                </a:cxn>
                <a:cxn ang="0">
                  <a:pos x="46" y="4"/>
                </a:cxn>
                <a:cxn ang="0">
                  <a:pos x="37" y="1"/>
                </a:cxn>
                <a:cxn ang="0">
                  <a:pos x="27" y="0"/>
                </a:cxn>
                <a:cxn ang="0">
                  <a:pos x="16" y="1"/>
                </a:cxn>
                <a:cxn ang="0">
                  <a:pos x="8" y="4"/>
                </a:cxn>
                <a:cxn ang="0">
                  <a:pos x="2" y="8"/>
                </a:cxn>
                <a:cxn ang="0">
                  <a:pos x="0" y="13"/>
                </a:cxn>
              </a:cxnLst>
              <a:rect l="0" t="0" r="r" b="b"/>
              <a:pathLst>
                <a:path w="53" h="27">
                  <a:moveTo>
                    <a:pt x="0" y="13"/>
                  </a:moveTo>
                  <a:lnTo>
                    <a:pt x="2" y="18"/>
                  </a:lnTo>
                  <a:lnTo>
                    <a:pt x="8" y="23"/>
                  </a:lnTo>
                  <a:lnTo>
                    <a:pt x="16" y="25"/>
                  </a:lnTo>
                  <a:lnTo>
                    <a:pt x="27" y="27"/>
                  </a:lnTo>
                  <a:lnTo>
                    <a:pt x="37" y="25"/>
                  </a:lnTo>
                  <a:lnTo>
                    <a:pt x="46" y="23"/>
                  </a:lnTo>
                  <a:lnTo>
                    <a:pt x="50" y="18"/>
                  </a:lnTo>
                  <a:lnTo>
                    <a:pt x="53" y="13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37" y="1"/>
                  </a:lnTo>
                  <a:lnTo>
                    <a:pt x="27" y="0"/>
                  </a:lnTo>
                  <a:lnTo>
                    <a:pt x="16" y="1"/>
                  </a:lnTo>
                  <a:lnTo>
                    <a:pt x="8" y="4"/>
                  </a:lnTo>
                  <a:lnTo>
                    <a:pt x="2" y="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2" name="Freeform 97"/>
            <p:cNvSpPr>
              <a:spLocks/>
            </p:cNvSpPr>
            <p:nvPr/>
          </p:nvSpPr>
          <p:spPr bwMode="auto">
            <a:xfrm>
              <a:off x="4743450" y="4532313"/>
              <a:ext cx="550863" cy="595313"/>
            </a:xfrm>
            <a:custGeom>
              <a:avLst/>
              <a:gdLst/>
              <a:ahLst/>
              <a:cxnLst>
                <a:cxn ang="0">
                  <a:pos x="200" y="22"/>
                </a:cxn>
                <a:cxn ang="0">
                  <a:pos x="200" y="21"/>
                </a:cxn>
                <a:cxn ang="0">
                  <a:pos x="199" y="18"/>
                </a:cxn>
                <a:cxn ang="0">
                  <a:pos x="197" y="15"/>
                </a:cxn>
                <a:cxn ang="0">
                  <a:pos x="192" y="10"/>
                </a:cxn>
                <a:cxn ang="0">
                  <a:pos x="185" y="5"/>
                </a:cxn>
                <a:cxn ang="0">
                  <a:pos x="174" y="3"/>
                </a:cxn>
                <a:cxn ang="0">
                  <a:pos x="160" y="0"/>
                </a:cxn>
                <a:cxn ang="0">
                  <a:pos x="141" y="0"/>
                </a:cxn>
                <a:cxn ang="0">
                  <a:pos x="116" y="8"/>
                </a:cxn>
                <a:cxn ang="0">
                  <a:pos x="96" y="24"/>
                </a:cxn>
                <a:cxn ang="0">
                  <a:pos x="81" y="48"/>
                </a:cxn>
                <a:cxn ang="0">
                  <a:pos x="71" y="74"/>
                </a:cxn>
                <a:cxn ang="0">
                  <a:pos x="62" y="100"/>
                </a:cxn>
                <a:cxn ang="0">
                  <a:pos x="58" y="123"/>
                </a:cxn>
                <a:cxn ang="0">
                  <a:pos x="55" y="138"/>
                </a:cxn>
                <a:cxn ang="0">
                  <a:pos x="54" y="144"/>
                </a:cxn>
                <a:cxn ang="0">
                  <a:pos x="0" y="360"/>
                </a:cxn>
                <a:cxn ang="0">
                  <a:pos x="21" y="360"/>
                </a:cxn>
                <a:cxn ang="0">
                  <a:pos x="43" y="361"/>
                </a:cxn>
                <a:cxn ang="0">
                  <a:pos x="65" y="361"/>
                </a:cxn>
                <a:cxn ang="0">
                  <a:pos x="86" y="363"/>
                </a:cxn>
                <a:cxn ang="0">
                  <a:pos x="108" y="363"/>
                </a:cxn>
                <a:cxn ang="0">
                  <a:pos x="129" y="364"/>
                </a:cxn>
                <a:cxn ang="0">
                  <a:pos x="151" y="365"/>
                </a:cxn>
                <a:cxn ang="0">
                  <a:pos x="173" y="365"/>
                </a:cxn>
                <a:cxn ang="0">
                  <a:pos x="194" y="366"/>
                </a:cxn>
                <a:cxn ang="0">
                  <a:pos x="217" y="367"/>
                </a:cxn>
                <a:cxn ang="0">
                  <a:pos x="238" y="369"/>
                </a:cxn>
                <a:cxn ang="0">
                  <a:pos x="260" y="370"/>
                </a:cxn>
                <a:cxn ang="0">
                  <a:pos x="281" y="371"/>
                </a:cxn>
                <a:cxn ang="0">
                  <a:pos x="304" y="372"/>
                </a:cxn>
                <a:cxn ang="0">
                  <a:pos x="325" y="373"/>
                </a:cxn>
                <a:cxn ang="0">
                  <a:pos x="347" y="375"/>
                </a:cxn>
                <a:cxn ang="0">
                  <a:pos x="326" y="291"/>
                </a:cxn>
                <a:cxn ang="0">
                  <a:pos x="303" y="218"/>
                </a:cxn>
                <a:cxn ang="0">
                  <a:pos x="279" y="158"/>
                </a:cxn>
                <a:cxn ang="0">
                  <a:pos x="254" y="108"/>
                </a:cxn>
                <a:cxn ang="0">
                  <a:pos x="233" y="71"/>
                </a:cxn>
                <a:cxn ang="0">
                  <a:pos x="215" y="44"/>
                </a:cxn>
                <a:cxn ang="0">
                  <a:pos x="205" y="27"/>
                </a:cxn>
                <a:cxn ang="0">
                  <a:pos x="200" y="22"/>
                </a:cxn>
              </a:cxnLst>
              <a:rect l="0" t="0" r="r" b="b"/>
              <a:pathLst>
                <a:path w="347" h="375">
                  <a:moveTo>
                    <a:pt x="200" y="22"/>
                  </a:moveTo>
                  <a:lnTo>
                    <a:pt x="200" y="21"/>
                  </a:lnTo>
                  <a:lnTo>
                    <a:pt x="199" y="18"/>
                  </a:lnTo>
                  <a:lnTo>
                    <a:pt x="197" y="15"/>
                  </a:lnTo>
                  <a:lnTo>
                    <a:pt x="192" y="10"/>
                  </a:lnTo>
                  <a:lnTo>
                    <a:pt x="185" y="5"/>
                  </a:lnTo>
                  <a:lnTo>
                    <a:pt x="174" y="3"/>
                  </a:lnTo>
                  <a:lnTo>
                    <a:pt x="160" y="0"/>
                  </a:lnTo>
                  <a:lnTo>
                    <a:pt x="141" y="0"/>
                  </a:lnTo>
                  <a:lnTo>
                    <a:pt x="116" y="8"/>
                  </a:lnTo>
                  <a:lnTo>
                    <a:pt x="96" y="24"/>
                  </a:lnTo>
                  <a:lnTo>
                    <a:pt x="81" y="48"/>
                  </a:lnTo>
                  <a:lnTo>
                    <a:pt x="71" y="74"/>
                  </a:lnTo>
                  <a:lnTo>
                    <a:pt x="62" y="100"/>
                  </a:lnTo>
                  <a:lnTo>
                    <a:pt x="58" y="123"/>
                  </a:lnTo>
                  <a:lnTo>
                    <a:pt x="55" y="138"/>
                  </a:lnTo>
                  <a:lnTo>
                    <a:pt x="54" y="144"/>
                  </a:lnTo>
                  <a:lnTo>
                    <a:pt x="0" y="360"/>
                  </a:lnTo>
                  <a:lnTo>
                    <a:pt x="21" y="360"/>
                  </a:lnTo>
                  <a:lnTo>
                    <a:pt x="43" y="361"/>
                  </a:lnTo>
                  <a:lnTo>
                    <a:pt x="65" y="361"/>
                  </a:lnTo>
                  <a:lnTo>
                    <a:pt x="86" y="363"/>
                  </a:lnTo>
                  <a:lnTo>
                    <a:pt x="108" y="363"/>
                  </a:lnTo>
                  <a:lnTo>
                    <a:pt x="129" y="364"/>
                  </a:lnTo>
                  <a:lnTo>
                    <a:pt x="151" y="365"/>
                  </a:lnTo>
                  <a:lnTo>
                    <a:pt x="173" y="365"/>
                  </a:lnTo>
                  <a:lnTo>
                    <a:pt x="194" y="366"/>
                  </a:lnTo>
                  <a:lnTo>
                    <a:pt x="217" y="367"/>
                  </a:lnTo>
                  <a:lnTo>
                    <a:pt x="238" y="369"/>
                  </a:lnTo>
                  <a:lnTo>
                    <a:pt x="260" y="370"/>
                  </a:lnTo>
                  <a:lnTo>
                    <a:pt x="281" y="371"/>
                  </a:lnTo>
                  <a:lnTo>
                    <a:pt x="304" y="372"/>
                  </a:lnTo>
                  <a:lnTo>
                    <a:pt x="325" y="373"/>
                  </a:lnTo>
                  <a:lnTo>
                    <a:pt x="347" y="375"/>
                  </a:lnTo>
                  <a:lnTo>
                    <a:pt x="326" y="291"/>
                  </a:lnTo>
                  <a:lnTo>
                    <a:pt x="303" y="218"/>
                  </a:lnTo>
                  <a:lnTo>
                    <a:pt x="279" y="158"/>
                  </a:lnTo>
                  <a:lnTo>
                    <a:pt x="254" y="108"/>
                  </a:lnTo>
                  <a:lnTo>
                    <a:pt x="233" y="71"/>
                  </a:lnTo>
                  <a:lnTo>
                    <a:pt x="215" y="44"/>
                  </a:lnTo>
                  <a:lnTo>
                    <a:pt x="205" y="27"/>
                  </a:lnTo>
                  <a:lnTo>
                    <a:pt x="200" y="22"/>
                  </a:lnTo>
                  <a:close/>
                </a:path>
              </a:pathLst>
            </a:custGeom>
            <a:solidFill>
              <a:srgbClr val="5E9ED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3" name="Freeform 98"/>
            <p:cNvSpPr>
              <a:spLocks/>
            </p:cNvSpPr>
            <p:nvPr/>
          </p:nvSpPr>
          <p:spPr bwMode="auto">
            <a:xfrm>
              <a:off x="4868863" y="4408488"/>
              <a:ext cx="231775" cy="203200"/>
            </a:xfrm>
            <a:custGeom>
              <a:avLst/>
              <a:gdLst/>
              <a:ahLst/>
              <a:cxnLst>
                <a:cxn ang="0">
                  <a:pos x="132" y="128"/>
                </a:cxn>
                <a:cxn ang="0">
                  <a:pos x="2" y="119"/>
                </a:cxn>
                <a:cxn ang="0">
                  <a:pos x="0" y="0"/>
                </a:cxn>
                <a:cxn ang="0">
                  <a:pos x="146" y="10"/>
                </a:cxn>
                <a:cxn ang="0">
                  <a:pos x="132" y="128"/>
                </a:cxn>
              </a:cxnLst>
              <a:rect l="0" t="0" r="r" b="b"/>
              <a:pathLst>
                <a:path w="146" h="128">
                  <a:moveTo>
                    <a:pt x="132" y="128"/>
                  </a:moveTo>
                  <a:lnTo>
                    <a:pt x="2" y="119"/>
                  </a:lnTo>
                  <a:lnTo>
                    <a:pt x="0" y="0"/>
                  </a:lnTo>
                  <a:lnTo>
                    <a:pt x="146" y="10"/>
                  </a:lnTo>
                  <a:lnTo>
                    <a:pt x="132" y="128"/>
                  </a:lnTo>
                  <a:close/>
                </a:path>
              </a:pathLst>
            </a:custGeom>
            <a:solidFill>
              <a:srgbClr val="5E9ED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4" name="Freeform 99"/>
            <p:cNvSpPr>
              <a:spLocks/>
            </p:cNvSpPr>
            <p:nvPr/>
          </p:nvSpPr>
          <p:spPr bwMode="auto">
            <a:xfrm>
              <a:off x="4243388" y="4141788"/>
              <a:ext cx="261938" cy="244475"/>
            </a:xfrm>
            <a:custGeom>
              <a:avLst/>
              <a:gdLst/>
              <a:ahLst/>
              <a:cxnLst>
                <a:cxn ang="0">
                  <a:pos x="82" y="71"/>
                </a:cxn>
                <a:cxn ang="0">
                  <a:pos x="85" y="73"/>
                </a:cxn>
                <a:cxn ang="0">
                  <a:pos x="86" y="74"/>
                </a:cxn>
                <a:cxn ang="0">
                  <a:pos x="83" y="71"/>
                </a:cxn>
                <a:cxn ang="0">
                  <a:pos x="74" y="63"/>
                </a:cxn>
                <a:cxn ang="0">
                  <a:pos x="61" y="49"/>
                </a:cxn>
                <a:cxn ang="0">
                  <a:pos x="50" y="33"/>
                </a:cxn>
                <a:cxn ang="0">
                  <a:pos x="40" y="20"/>
                </a:cxn>
                <a:cxn ang="0">
                  <a:pos x="50" y="0"/>
                </a:cxn>
                <a:cxn ang="0">
                  <a:pos x="58" y="11"/>
                </a:cxn>
                <a:cxn ang="0">
                  <a:pos x="76" y="34"/>
                </a:cxn>
                <a:cxn ang="0">
                  <a:pos x="98" y="58"/>
                </a:cxn>
                <a:cxn ang="0">
                  <a:pos x="115" y="73"/>
                </a:cxn>
                <a:cxn ang="0">
                  <a:pos x="130" y="74"/>
                </a:cxn>
                <a:cxn ang="0">
                  <a:pos x="135" y="72"/>
                </a:cxn>
                <a:cxn ang="0">
                  <a:pos x="139" y="56"/>
                </a:cxn>
                <a:cxn ang="0">
                  <a:pos x="151" y="27"/>
                </a:cxn>
                <a:cxn ang="0">
                  <a:pos x="160" y="27"/>
                </a:cxn>
                <a:cxn ang="0">
                  <a:pos x="165" y="31"/>
                </a:cxn>
                <a:cxn ang="0">
                  <a:pos x="149" y="95"/>
                </a:cxn>
                <a:cxn ang="0">
                  <a:pos x="140" y="111"/>
                </a:cxn>
                <a:cxn ang="0">
                  <a:pos x="125" y="132"/>
                </a:cxn>
                <a:cxn ang="0">
                  <a:pos x="102" y="149"/>
                </a:cxn>
                <a:cxn ang="0">
                  <a:pos x="86" y="154"/>
                </a:cxn>
                <a:cxn ang="0">
                  <a:pos x="77" y="149"/>
                </a:cxn>
                <a:cxn ang="0">
                  <a:pos x="64" y="143"/>
                </a:cxn>
                <a:cxn ang="0">
                  <a:pos x="50" y="135"/>
                </a:cxn>
                <a:cxn ang="0">
                  <a:pos x="39" y="125"/>
                </a:cxn>
                <a:cxn ang="0">
                  <a:pos x="25" y="108"/>
                </a:cxn>
                <a:cxn ang="0">
                  <a:pos x="11" y="88"/>
                </a:cxn>
                <a:cxn ang="0">
                  <a:pos x="1" y="74"/>
                </a:cxn>
                <a:cxn ang="0">
                  <a:pos x="28" y="25"/>
                </a:cxn>
                <a:cxn ang="0">
                  <a:pos x="37" y="27"/>
                </a:cxn>
                <a:cxn ang="0">
                  <a:pos x="49" y="40"/>
                </a:cxn>
                <a:cxn ang="0">
                  <a:pos x="63" y="54"/>
                </a:cxn>
                <a:cxn ang="0">
                  <a:pos x="76" y="66"/>
                </a:cxn>
              </a:cxnLst>
              <a:rect l="0" t="0" r="r" b="b"/>
              <a:pathLst>
                <a:path w="165" h="154">
                  <a:moveTo>
                    <a:pt x="80" y="69"/>
                  </a:moveTo>
                  <a:lnTo>
                    <a:pt x="82" y="71"/>
                  </a:lnTo>
                  <a:lnTo>
                    <a:pt x="83" y="72"/>
                  </a:lnTo>
                  <a:lnTo>
                    <a:pt x="85" y="73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85" y="73"/>
                  </a:lnTo>
                  <a:lnTo>
                    <a:pt x="83" y="71"/>
                  </a:lnTo>
                  <a:lnTo>
                    <a:pt x="80" y="69"/>
                  </a:lnTo>
                  <a:lnTo>
                    <a:pt x="74" y="63"/>
                  </a:lnTo>
                  <a:lnTo>
                    <a:pt x="67" y="56"/>
                  </a:lnTo>
                  <a:lnTo>
                    <a:pt x="61" y="49"/>
                  </a:lnTo>
                  <a:lnTo>
                    <a:pt x="56" y="40"/>
                  </a:lnTo>
                  <a:lnTo>
                    <a:pt x="50" y="33"/>
                  </a:lnTo>
                  <a:lnTo>
                    <a:pt x="44" y="26"/>
                  </a:lnTo>
                  <a:lnTo>
                    <a:pt x="40" y="20"/>
                  </a:lnTo>
                  <a:lnTo>
                    <a:pt x="37" y="15"/>
                  </a:lnTo>
                  <a:lnTo>
                    <a:pt x="50" y="0"/>
                  </a:lnTo>
                  <a:lnTo>
                    <a:pt x="52" y="3"/>
                  </a:lnTo>
                  <a:lnTo>
                    <a:pt x="58" y="11"/>
                  </a:lnTo>
                  <a:lnTo>
                    <a:pt x="66" y="21"/>
                  </a:lnTo>
                  <a:lnTo>
                    <a:pt x="76" y="34"/>
                  </a:lnTo>
                  <a:lnTo>
                    <a:pt x="86" y="46"/>
                  </a:lnTo>
                  <a:lnTo>
                    <a:pt x="98" y="58"/>
                  </a:lnTo>
                  <a:lnTo>
                    <a:pt x="107" y="68"/>
                  </a:lnTo>
                  <a:lnTo>
                    <a:pt x="115" y="73"/>
                  </a:lnTo>
                  <a:lnTo>
                    <a:pt x="124" y="75"/>
                  </a:lnTo>
                  <a:lnTo>
                    <a:pt x="130" y="74"/>
                  </a:lnTo>
                  <a:lnTo>
                    <a:pt x="133" y="73"/>
                  </a:lnTo>
                  <a:lnTo>
                    <a:pt x="135" y="72"/>
                  </a:lnTo>
                  <a:lnTo>
                    <a:pt x="136" y="67"/>
                  </a:lnTo>
                  <a:lnTo>
                    <a:pt x="139" y="56"/>
                  </a:lnTo>
                  <a:lnTo>
                    <a:pt x="144" y="42"/>
                  </a:lnTo>
                  <a:lnTo>
                    <a:pt x="151" y="27"/>
                  </a:lnTo>
                  <a:lnTo>
                    <a:pt x="156" y="25"/>
                  </a:lnTo>
                  <a:lnTo>
                    <a:pt x="160" y="27"/>
                  </a:lnTo>
                  <a:lnTo>
                    <a:pt x="164" y="29"/>
                  </a:lnTo>
                  <a:lnTo>
                    <a:pt x="165" y="31"/>
                  </a:lnTo>
                  <a:lnTo>
                    <a:pt x="150" y="92"/>
                  </a:lnTo>
                  <a:lnTo>
                    <a:pt x="149" y="95"/>
                  </a:lnTo>
                  <a:lnTo>
                    <a:pt x="146" y="101"/>
                  </a:lnTo>
                  <a:lnTo>
                    <a:pt x="140" y="111"/>
                  </a:lnTo>
                  <a:lnTo>
                    <a:pt x="135" y="121"/>
                  </a:lnTo>
                  <a:lnTo>
                    <a:pt x="125" y="132"/>
                  </a:lnTo>
                  <a:lnTo>
                    <a:pt x="115" y="142"/>
                  </a:lnTo>
                  <a:lnTo>
                    <a:pt x="102" y="149"/>
                  </a:lnTo>
                  <a:lnTo>
                    <a:pt x="87" y="154"/>
                  </a:lnTo>
                  <a:lnTo>
                    <a:pt x="86" y="154"/>
                  </a:lnTo>
                  <a:lnTo>
                    <a:pt x="83" y="152"/>
                  </a:lnTo>
                  <a:lnTo>
                    <a:pt x="77" y="149"/>
                  </a:lnTo>
                  <a:lnTo>
                    <a:pt x="71" y="146"/>
                  </a:lnTo>
                  <a:lnTo>
                    <a:pt x="64" y="143"/>
                  </a:lnTo>
                  <a:lnTo>
                    <a:pt x="56" y="138"/>
                  </a:lnTo>
                  <a:lnTo>
                    <a:pt x="50" y="135"/>
                  </a:lnTo>
                  <a:lnTo>
                    <a:pt x="44" y="131"/>
                  </a:lnTo>
                  <a:lnTo>
                    <a:pt x="39" y="125"/>
                  </a:lnTo>
                  <a:lnTo>
                    <a:pt x="32" y="118"/>
                  </a:lnTo>
                  <a:lnTo>
                    <a:pt x="25" y="108"/>
                  </a:lnTo>
                  <a:lnTo>
                    <a:pt x="18" y="97"/>
                  </a:lnTo>
                  <a:lnTo>
                    <a:pt x="11" y="88"/>
                  </a:lnTo>
                  <a:lnTo>
                    <a:pt x="5" y="79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28" y="25"/>
                  </a:lnTo>
                  <a:lnTo>
                    <a:pt x="32" y="20"/>
                  </a:lnTo>
                  <a:lnTo>
                    <a:pt x="37" y="27"/>
                  </a:lnTo>
                  <a:lnTo>
                    <a:pt x="41" y="34"/>
                  </a:lnTo>
                  <a:lnTo>
                    <a:pt x="49" y="40"/>
                  </a:lnTo>
                  <a:lnTo>
                    <a:pt x="56" y="48"/>
                  </a:lnTo>
                  <a:lnTo>
                    <a:pt x="63" y="54"/>
                  </a:lnTo>
                  <a:lnTo>
                    <a:pt x="70" y="60"/>
                  </a:lnTo>
                  <a:lnTo>
                    <a:pt x="76" y="66"/>
                  </a:lnTo>
                  <a:lnTo>
                    <a:pt x="80" y="69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5" name="Freeform 100"/>
            <p:cNvSpPr>
              <a:spLocks/>
            </p:cNvSpPr>
            <p:nvPr/>
          </p:nvSpPr>
          <p:spPr bwMode="auto">
            <a:xfrm>
              <a:off x="5046663" y="4381500"/>
              <a:ext cx="33338" cy="2682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1"/>
                </a:cxn>
                <a:cxn ang="0">
                  <a:pos x="19" y="2"/>
                </a:cxn>
                <a:cxn ang="0">
                  <a:pos x="20" y="4"/>
                </a:cxn>
                <a:cxn ang="0">
                  <a:pos x="21" y="8"/>
                </a:cxn>
                <a:cxn ang="0">
                  <a:pos x="15" y="123"/>
                </a:cxn>
                <a:cxn ang="0">
                  <a:pos x="14" y="133"/>
                </a:cxn>
                <a:cxn ang="0">
                  <a:pos x="13" y="147"/>
                </a:cxn>
                <a:cxn ang="0">
                  <a:pos x="9" y="163"/>
                </a:cxn>
                <a:cxn ang="0">
                  <a:pos x="6" y="169"/>
                </a:cxn>
                <a:cxn ang="0">
                  <a:pos x="3" y="162"/>
                </a:cxn>
                <a:cxn ang="0">
                  <a:pos x="1" y="147"/>
                </a:cxn>
                <a:cxn ang="0">
                  <a:pos x="0" y="132"/>
                </a:cxn>
                <a:cxn ang="0">
                  <a:pos x="0" y="123"/>
                </a:cxn>
                <a:cxn ang="0">
                  <a:pos x="6" y="7"/>
                </a:cxn>
                <a:cxn ang="0">
                  <a:pos x="7" y="3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4" y="0"/>
                </a:cxn>
              </a:cxnLst>
              <a:rect l="0" t="0" r="r" b="b"/>
              <a:pathLst>
                <a:path w="21" h="169">
                  <a:moveTo>
                    <a:pt x="14" y="0"/>
                  </a:moveTo>
                  <a:lnTo>
                    <a:pt x="16" y="1"/>
                  </a:lnTo>
                  <a:lnTo>
                    <a:pt x="19" y="2"/>
                  </a:lnTo>
                  <a:lnTo>
                    <a:pt x="20" y="4"/>
                  </a:lnTo>
                  <a:lnTo>
                    <a:pt x="21" y="8"/>
                  </a:lnTo>
                  <a:lnTo>
                    <a:pt x="15" y="123"/>
                  </a:lnTo>
                  <a:lnTo>
                    <a:pt x="14" y="133"/>
                  </a:lnTo>
                  <a:lnTo>
                    <a:pt x="13" y="147"/>
                  </a:lnTo>
                  <a:lnTo>
                    <a:pt x="9" y="163"/>
                  </a:lnTo>
                  <a:lnTo>
                    <a:pt x="6" y="169"/>
                  </a:lnTo>
                  <a:lnTo>
                    <a:pt x="3" y="162"/>
                  </a:lnTo>
                  <a:lnTo>
                    <a:pt x="1" y="147"/>
                  </a:lnTo>
                  <a:lnTo>
                    <a:pt x="0" y="132"/>
                  </a:lnTo>
                  <a:lnTo>
                    <a:pt x="0" y="123"/>
                  </a:lnTo>
                  <a:lnTo>
                    <a:pt x="6" y="7"/>
                  </a:lnTo>
                  <a:lnTo>
                    <a:pt x="7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6" name="Freeform 101"/>
            <p:cNvSpPr>
              <a:spLocks/>
            </p:cNvSpPr>
            <p:nvPr/>
          </p:nvSpPr>
          <p:spPr bwMode="auto">
            <a:xfrm>
              <a:off x="4992688" y="4391025"/>
              <a:ext cx="25400" cy="2095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" y="1"/>
                </a:cxn>
                <a:cxn ang="0">
                  <a:pos x="14" y="2"/>
                </a:cxn>
                <a:cxn ang="0">
                  <a:pos x="15" y="4"/>
                </a:cxn>
                <a:cxn ang="0">
                  <a:pos x="16" y="7"/>
                </a:cxn>
                <a:cxn ang="0">
                  <a:pos x="16" y="123"/>
                </a:cxn>
                <a:cxn ang="0">
                  <a:pos x="15" y="127"/>
                </a:cxn>
                <a:cxn ang="0">
                  <a:pos x="14" y="129"/>
                </a:cxn>
                <a:cxn ang="0">
                  <a:pos x="11" y="130"/>
                </a:cxn>
                <a:cxn ang="0">
                  <a:pos x="8" y="132"/>
                </a:cxn>
                <a:cxn ang="0">
                  <a:pos x="4" y="130"/>
                </a:cxn>
                <a:cxn ang="0">
                  <a:pos x="2" y="129"/>
                </a:cxn>
                <a:cxn ang="0">
                  <a:pos x="1" y="127"/>
                </a:cxn>
                <a:cxn ang="0">
                  <a:pos x="0" y="123"/>
                </a:cxn>
                <a:cxn ang="0">
                  <a:pos x="0" y="7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8" y="0"/>
                </a:cxn>
              </a:cxnLst>
              <a:rect l="0" t="0" r="r" b="b"/>
              <a:pathLst>
                <a:path w="16" h="132">
                  <a:moveTo>
                    <a:pt x="8" y="0"/>
                  </a:moveTo>
                  <a:lnTo>
                    <a:pt x="11" y="1"/>
                  </a:lnTo>
                  <a:lnTo>
                    <a:pt x="14" y="2"/>
                  </a:lnTo>
                  <a:lnTo>
                    <a:pt x="15" y="4"/>
                  </a:lnTo>
                  <a:lnTo>
                    <a:pt x="16" y="7"/>
                  </a:lnTo>
                  <a:lnTo>
                    <a:pt x="16" y="123"/>
                  </a:lnTo>
                  <a:lnTo>
                    <a:pt x="15" y="127"/>
                  </a:lnTo>
                  <a:lnTo>
                    <a:pt x="14" y="129"/>
                  </a:lnTo>
                  <a:lnTo>
                    <a:pt x="11" y="130"/>
                  </a:lnTo>
                  <a:lnTo>
                    <a:pt x="8" y="132"/>
                  </a:lnTo>
                  <a:lnTo>
                    <a:pt x="4" y="130"/>
                  </a:lnTo>
                  <a:lnTo>
                    <a:pt x="2" y="129"/>
                  </a:lnTo>
                  <a:lnTo>
                    <a:pt x="1" y="127"/>
                  </a:lnTo>
                  <a:lnTo>
                    <a:pt x="0" y="123"/>
                  </a:lnTo>
                  <a:lnTo>
                    <a:pt x="0" y="7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7" name="Freeform 102"/>
            <p:cNvSpPr>
              <a:spLocks/>
            </p:cNvSpPr>
            <p:nvPr/>
          </p:nvSpPr>
          <p:spPr bwMode="auto">
            <a:xfrm>
              <a:off x="4940300" y="4394200"/>
              <a:ext cx="25400" cy="2095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" y="1"/>
                </a:cxn>
                <a:cxn ang="0">
                  <a:pos x="14" y="2"/>
                </a:cxn>
                <a:cxn ang="0">
                  <a:pos x="15" y="5"/>
                </a:cxn>
                <a:cxn ang="0">
                  <a:pos x="16" y="7"/>
                </a:cxn>
                <a:cxn ang="0">
                  <a:pos x="16" y="124"/>
                </a:cxn>
                <a:cxn ang="0">
                  <a:pos x="15" y="127"/>
                </a:cxn>
                <a:cxn ang="0">
                  <a:pos x="14" y="130"/>
                </a:cxn>
                <a:cxn ang="0">
                  <a:pos x="11" y="131"/>
                </a:cxn>
                <a:cxn ang="0">
                  <a:pos x="8" y="132"/>
                </a:cxn>
                <a:cxn ang="0">
                  <a:pos x="4" y="131"/>
                </a:cxn>
                <a:cxn ang="0">
                  <a:pos x="2" y="130"/>
                </a:cxn>
                <a:cxn ang="0">
                  <a:pos x="1" y="127"/>
                </a:cxn>
                <a:cxn ang="0">
                  <a:pos x="0" y="124"/>
                </a:cxn>
                <a:cxn ang="0">
                  <a:pos x="0" y="9"/>
                </a:cxn>
                <a:cxn ang="0">
                  <a:pos x="1" y="5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8" y="0"/>
                </a:cxn>
              </a:cxnLst>
              <a:rect l="0" t="0" r="r" b="b"/>
              <a:pathLst>
                <a:path w="16" h="132">
                  <a:moveTo>
                    <a:pt x="8" y="0"/>
                  </a:moveTo>
                  <a:lnTo>
                    <a:pt x="11" y="1"/>
                  </a:lnTo>
                  <a:lnTo>
                    <a:pt x="14" y="2"/>
                  </a:lnTo>
                  <a:lnTo>
                    <a:pt x="15" y="5"/>
                  </a:lnTo>
                  <a:lnTo>
                    <a:pt x="16" y="7"/>
                  </a:lnTo>
                  <a:lnTo>
                    <a:pt x="16" y="124"/>
                  </a:lnTo>
                  <a:lnTo>
                    <a:pt x="15" y="127"/>
                  </a:lnTo>
                  <a:lnTo>
                    <a:pt x="14" y="130"/>
                  </a:lnTo>
                  <a:lnTo>
                    <a:pt x="11" y="131"/>
                  </a:lnTo>
                  <a:lnTo>
                    <a:pt x="8" y="132"/>
                  </a:lnTo>
                  <a:lnTo>
                    <a:pt x="4" y="131"/>
                  </a:lnTo>
                  <a:lnTo>
                    <a:pt x="2" y="130"/>
                  </a:lnTo>
                  <a:lnTo>
                    <a:pt x="1" y="127"/>
                  </a:lnTo>
                  <a:lnTo>
                    <a:pt x="0" y="124"/>
                  </a:lnTo>
                  <a:lnTo>
                    <a:pt x="0" y="9"/>
                  </a:lnTo>
                  <a:lnTo>
                    <a:pt x="1" y="5"/>
                  </a:lnTo>
                  <a:lnTo>
                    <a:pt x="2" y="2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8" name="Freeform 103"/>
            <p:cNvSpPr>
              <a:spLocks/>
            </p:cNvSpPr>
            <p:nvPr/>
          </p:nvSpPr>
          <p:spPr bwMode="auto">
            <a:xfrm>
              <a:off x="4891088" y="4381500"/>
              <a:ext cx="23813" cy="2095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" y="1"/>
                </a:cxn>
                <a:cxn ang="0">
                  <a:pos x="13" y="2"/>
                </a:cxn>
                <a:cxn ang="0">
                  <a:pos x="14" y="4"/>
                </a:cxn>
                <a:cxn ang="0">
                  <a:pos x="15" y="8"/>
                </a:cxn>
                <a:cxn ang="0">
                  <a:pos x="15" y="123"/>
                </a:cxn>
                <a:cxn ang="0">
                  <a:pos x="14" y="127"/>
                </a:cxn>
                <a:cxn ang="0">
                  <a:pos x="13" y="129"/>
                </a:cxn>
                <a:cxn ang="0">
                  <a:pos x="11" y="130"/>
                </a:cxn>
                <a:cxn ang="0">
                  <a:pos x="8" y="132"/>
                </a:cxn>
                <a:cxn ang="0">
                  <a:pos x="5" y="130"/>
                </a:cxn>
                <a:cxn ang="0">
                  <a:pos x="2" y="129"/>
                </a:cxn>
                <a:cxn ang="0">
                  <a:pos x="1" y="127"/>
                </a:cxn>
                <a:cxn ang="0">
                  <a:pos x="0" y="123"/>
                </a:cxn>
                <a:cxn ang="0">
                  <a:pos x="0" y="8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5" y="1"/>
                </a:cxn>
                <a:cxn ang="0">
                  <a:pos x="8" y="0"/>
                </a:cxn>
              </a:cxnLst>
              <a:rect l="0" t="0" r="r" b="b"/>
              <a:pathLst>
                <a:path w="15" h="132">
                  <a:moveTo>
                    <a:pt x="8" y="0"/>
                  </a:moveTo>
                  <a:lnTo>
                    <a:pt x="11" y="1"/>
                  </a:lnTo>
                  <a:lnTo>
                    <a:pt x="13" y="2"/>
                  </a:lnTo>
                  <a:lnTo>
                    <a:pt x="14" y="4"/>
                  </a:lnTo>
                  <a:lnTo>
                    <a:pt x="15" y="8"/>
                  </a:lnTo>
                  <a:lnTo>
                    <a:pt x="15" y="123"/>
                  </a:lnTo>
                  <a:lnTo>
                    <a:pt x="14" y="127"/>
                  </a:lnTo>
                  <a:lnTo>
                    <a:pt x="13" y="129"/>
                  </a:lnTo>
                  <a:lnTo>
                    <a:pt x="11" y="130"/>
                  </a:lnTo>
                  <a:lnTo>
                    <a:pt x="8" y="132"/>
                  </a:lnTo>
                  <a:lnTo>
                    <a:pt x="5" y="130"/>
                  </a:lnTo>
                  <a:lnTo>
                    <a:pt x="2" y="129"/>
                  </a:lnTo>
                  <a:lnTo>
                    <a:pt x="1" y="127"/>
                  </a:lnTo>
                  <a:lnTo>
                    <a:pt x="0" y="123"/>
                  </a:lnTo>
                  <a:lnTo>
                    <a:pt x="0" y="8"/>
                  </a:lnTo>
                  <a:lnTo>
                    <a:pt x="1" y="4"/>
                  </a:lnTo>
                  <a:lnTo>
                    <a:pt x="2" y="2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99" name="Freeform 104"/>
            <p:cNvSpPr>
              <a:spLocks/>
            </p:cNvSpPr>
            <p:nvPr/>
          </p:nvSpPr>
          <p:spPr bwMode="auto">
            <a:xfrm>
              <a:off x="4892675" y="3827463"/>
              <a:ext cx="523875" cy="682625"/>
            </a:xfrm>
            <a:custGeom>
              <a:avLst/>
              <a:gdLst/>
              <a:ahLst/>
              <a:cxnLst>
                <a:cxn ang="0">
                  <a:pos x="268" y="361"/>
                </a:cxn>
                <a:cxn ang="0">
                  <a:pos x="256" y="379"/>
                </a:cxn>
                <a:cxn ang="0">
                  <a:pos x="239" y="395"/>
                </a:cxn>
                <a:cxn ang="0">
                  <a:pos x="222" y="409"/>
                </a:cxn>
                <a:cxn ang="0">
                  <a:pos x="202" y="416"/>
                </a:cxn>
                <a:cxn ang="0">
                  <a:pos x="182" y="415"/>
                </a:cxn>
                <a:cxn ang="0">
                  <a:pos x="164" y="427"/>
                </a:cxn>
                <a:cxn ang="0">
                  <a:pos x="144" y="426"/>
                </a:cxn>
                <a:cxn ang="0">
                  <a:pos x="117" y="397"/>
                </a:cxn>
                <a:cxn ang="0">
                  <a:pos x="96" y="396"/>
                </a:cxn>
                <a:cxn ang="0">
                  <a:pos x="70" y="402"/>
                </a:cxn>
                <a:cxn ang="0">
                  <a:pos x="47" y="398"/>
                </a:cxn>
                <a:cxn ang="0">
                  <a:pos x="39" y="379"/>
                </a:cxn>
                <a:cxn ang="0">
                  <a:pos x="31" y="359"/>
                </a:cxn>
                <a:cxn ang="0">
                  <a:pos x="14" y="344"/>
                </a:cxn>
                <a:cxn ang="0">
                  <a:pos x="6" y="326"/>
                </a:cxn>
                <a:cxn ang="0">
                  <a:pos x="7" y="304"/>
                </a:cxn>
                <a:cxn ang="0">
                  <a:pos x="1" y="283"/>
                </a:cxn>
                <a:cxn ang="0">
                  <a:pos x="2" y="263"/>
                </a:cxn>
                <a:cxn ang="0">
                  <a:pos x="10" y="242"/>
                </a:cxn>
                <a:cxn ang="0">
                  <a:pos x="10" y="221"/>
                </a:cxn>
                <a:cxn ang="0">
                  <a:pos x="18" y="203"/>
                </a:cxn>
                <a:cxn ang="0">
                  <a:pos x="22" y="183"/>
                </a:cxn>
                <a:cxn ang="0">
                  <a:pos x="22" y="160"/>
                </a:cxn>
                <a:cxn ang="0">
                  <a:pos x="33" y="141"/>
                </a:cxn>
                <a:cxn ang="0">
                  <a:pos x="34" y="93"/>
                </a:cxn>
                <a:cxn ang="0">
                  <a:pos x="30" y="72"/>
                </a:cxn>
                <a:cxn ang="0">
                  <a:pos x="12" y="54"/>
                </a:cxn>
                <a:cxn ang="0">
                  <a:pos x="19" y="34"/>
                </a:cxn>
                <a:cxn ang="0">
                  <a:pos x="38" y="25"/>
                </a:cxn>
                <a:cxn ang="0">
                  <a:pos x="59" y="24"/>
                </a:cxn>
                <a:cxn ang="0">
                  <a:pos x="77" y="9"/>
                </a:cxn>
                <a:cxn ang="0">
                  <a:pos x="97" y="13"/>
                </a:cxn>
                <a:cxn ang="0">
                  <a:pos x="116" y="3"/>
                </a:cxn>
                <a:cxn ang="0">
                  <a:pos x="137" y="0"/>
                </a:cxn>
                <a:cxn ang="0">
                  <a:pos x="156" y="8"/>
                </a:cxn>
                <a:cxn ang="0">
                  <a:pos x="176" y="12"/>
                </a:cxn>
                <a:cxn ang="0">
                  <a:pos x="196" y="14"/>
                </a:cxn>
                <a:cxn ang="0">
                  <a:pos x="212" y="27"/>
                </a:cxn>
                <a:cxn ang="0">
                  <a:pos x="232" y="35"/>
                </a:cxn>
                <a:cxn ang="0">
                  <a:pos x="251" y="43"/>
                </a:cxn>
                <a:cxn ang="0">
                  <a:pos x="265" y="59"/>
                </a:cxn>
                <a:cxn ang="0">
                  <a:pos x="279" y="75"/>
                </a:cxn>
                <a:cxn ang="0">
                  <a:pos x="291" y="92"/>
                </a:cxn>
                <a:cxn ang="0">
                  <a:pos x="302" y="109"/>
                </a:cxn>
                <a:cxn ang="0">
                  <a:pos x="314" y="126"/>
                </a:cxn>
                <a:cxn ang="0">
                  <a:pos x="318" y="146"/>
                </a:cxn>
                <a:cxn ang="0">
                  <a:pos x="319" y="167"/>
                </a:cxn>
                <a:cxn ang="0">
                  <a:pos x="319" y="186"/>
                </a:cxn>
                <a:cxn ang="0">
                  <a:pos x="323" y="207"/>
                </a:cxn>
                <a:cxn ang="0">
                  <a:pos x="329" y="227"/>
                </a:cxn>
                <a:cxn ang="0">
                  <a:pos x="318" y="246"/>
                </a:cxn>
                <a:cxn ang="0">
                  <a:pos x="323" y="269"/>
                </a:cxn>
                <a:cxn ang="0">
                  <a:pos x="312" y="287"/>
                </a:cxn>
                <a:cxn ang="0">
                  <a:pos x="299" y="305"/>
                </a:cxn>
                <a:cxn ang="0">
                  <a:pos x="290" y="323"/>
                </a:cxn>
                <a:cxn ang="0">
                  <a:pos x="285" y="346"/>
                </a:cxn>
              </a:cxnLst>
              <a:rect l="0" t="0" r="r" b="b"/>
              <a:pathLst>
                <a:path w="330" h="430">
                  <a:moveTo>
                    <a:pt x="283" y="351"/>
                  </a:moveTo>
                  <a:lnTo>
                    <a:pt x="278" y="355"/>
                  </a:lnTo>
                  <a:lnTo>
                    <a:pt x="273" y="357"/>
                  </a:lnTo>
                  <a:lnTo>
                    <a:pt x="268" y="361"/>
                  </a:lnTo>
                  <a:lnTo>
                    <a:pt x="263" y="364"/>
                  </a:lnTo>
                  <a:lnTo>
                    <a:pt x="260" y="369"/>
                  </a:lnTo>
                  <a:lnTo>
                    <a:pt x="258" y="374"/>
                  </a:lnTo>
                  <a:lnTo>
                    <a:pt x="256" y="379"/>
                  </a:lnTo>
                  <a:lnTo>
                    <a:pt x="252" y="384"/>
                  </a:lnTo>
                  <a:lnTo>
                    <a:pt x="248" y="387"/>
                  </a:lnTo>
                  <a:lnTo>
                    <a:pt x="244" y="391"/>
                  </a:lnTo>
                  <a:lnTo>
                    <a:pt x="239" y="395"/>
                  </a:lnTo>
                  <a:lnTo>
                    <a:pt x="236" y="397"/>
                  </a:lnTo>
                  <a:lnTo>
                    <a:pt x="231" y="401"/>
                  </a:lnTo>
                  <a:lnTo>
                    <a:pt x="228" y="405"/>
                  </a:lnTo>
                  <a:lnTo>
                    <a:pt x="222" y="409"/>
                  </a:lnTo>
                  <a:lnTo>
                    <a:pt x="215" y="409"/>
                  </a:lnTo>
                  <a:lnTo>
                    <a:pt x="210" y="410"/>
                  </a:lnTo>
                  <a:lnTo>
                    <a:pt x="206" y="413"/>
                  </a:lnTo>
                  <a:lnTo>
                    <a:pt x="202" y="416"/>
                  </a:lnTo>
                  <a:lnTo>
                    <a:pt x="197" y="419"/>
                  </a:lnTo>
                  <a:lnTo>
                    <a:pt x="192" y="420"/>
                  </a:lnTo>
                  <a:lnTo>
                    <a:pt x="186" y="418"/>
                  </a:lnTo>
                  <a:lnTo>
                    <a:pt x="182" y="415"/>
                  </a:lnTo>
                  <a:lnTo>
                    <a:pt x="176" y="415"/>
                  </a:lnTo>
                  <a:lnTo>
                    <a:pt x="172" y="419"/>
                  </a:lnTo>
                  <a:lnTo>
                    <a:pt x="167" y="422"/>
                  </a:lnTo>
                  <a:lnTo>
                    <a:pt x="164" y="427"/>
                  </a:lnTo>
                  <a:lnTo>
                    <a:pt x="159" y="430"/>
                  </a:lnTo>
                  <a:lnTo>
                    <a:pt x="154" y="430"/>
                  </a:lnTo>
                  <a:lnTo>
                    <a:pt x="149" y="427"/>
                  </a:lnTo>
                  <a:lnTo>
                    <a:pt x="144" y="426"/>
                  </a:lnTo>
                  <a:lnTo>
                    <a:pt x="138" y="426"/>
                  </a:lnTo>
                  <a:lnTo>
                    <a:pt x="132" y="421"/>
                  </a:lnTo>
                  <a:lnTo>
                    <a:pt x="125" y="409"/>
                  </a:lnTo>
                  <a:lnTo>
                    <a:pt x="117" y="397"/>
                  </a:lnTo>
                  <a:lnTo>
                    <a:pt x="111" y="391"/>
                  </a:lnTo>
                  <a:lnTo>
                    <a:pt x="107" y="392"/>
                  </a:lnTo>
                  <a:lnTo>
                    <a:pt x="101" y="393"/>
                  </a:lnTo>
                  <a:lnTo>
                    <a:pt x="96" y="396"/>
                  </a:lnTo>
                  <a:lnTo>
                    <a:pt x="88" y="398"/>
                  </a:lnTo>
                  <a:lnTo>
                    <a:pt x="81" y="401"/>
                  </a:lnTo>
                  <a:lnTo>
                    <a:pt x="75" y="402"/>
                  </a:lnTo>
                  <a:lnTo>
                    <a:pt x="70" y="402"/>
                  </a:lnTo>
                  <a:lnTo>
                    <a:pt x="67" y="401"/>
                  </a:lnTo>
                  <a:lnTo>
                    <a:pt x="63" y="398"/>
                  </a:lnTo>
                  <a:lnTo>
                    <a:pt x="55" y="398"/>
                  </a:lnTo>
                  <a:lnTo>
                    <a:pt x="47" y="398"/>
                  </a:lnTo>
                  <a:lnTo>
                    <a:pt x="43" y="396"/>
                  </a:lnTo>
                  <a:lnTo>
                    <a:pt x="40" y="391"/>
                  </a:lnTo>
                  <a:lnTo>
                    <a:pt x="40" y="385"/>
                  </a:lnTo>
                  <a:lnTo>
                    <a:pt x="39" y="379"/>
                  </a:lnTo>
                  <a:lnTo>
                    <a:pt x="37" y="374"/>
                  </a:lnTo>
                  <a:lnTo>
                    <a:pt x="34" y="369"/>
                  </a:lnTo>
                  <a:lnTo>
                    <a:pt x="33" y="364"/>
                  </a:lnTo>
                  <a:lnTo>
                    <a:pt x="31" y="359"/>
                  </a:lnTo>
                  <a:lnTo>
                    <a:pt x="28" y="355"/>
                  </a:lnTo>
                  <a:lnTo>
                    <a:pt x="25" y="351"/>
                  </a:lnTo>
                  <a:lnTo>
                    <a:pt x="20" y="347"/>
                  </a:lnTo>
                  <a:lnTo>
                    <a:pt x="14" y="344"/>
                  </a:lnTo>
                  <a:lnTo>
                    <a:pt x="11" y="340"/>
                  </a:lnTo>
                  <a:lnTo>
                    <a:pt x="10" y="335"/>
                  </a:lnTo>
                  <a:lnTo>
                    <a:pt x="8" y="330"/>
                  </a:lnTo>
                  <a:lnTo>
                    <a:pt x="6" y="326"/>
                  </a:lnTo>
                  <a:lnTo>
                    <a:pt x="5" y="321"/>
                  </a:lnTo>
                  <a:lnTo>
                    <a:pt x="5" y="315"/>
                  </a:lnTo>
                  <a:lnTo>
                    <a:pt x="6" y="309"/>
                  </a:lnTo>
                  <a:lnTo>
                    <a:pt x="7" y="304"/>
                  </a:lnTo>
                  <a:lnTo>
                    <a:pt x="7" y="298"/>
                  </a:lnTo>
                  <a:lnTo>
                    <a:pt x="6" y="293"/>
                  </a:lnTo>
                  <a:lnTo>
                    <a:pt x="4" y="288"/>
                  </a:lnTo>
                  <a:lnTo>
                    <a:pt x="1" y="283"/>
                  </a:lnTo>
                  <a:lnTo>
                    <a:pt x="0" y="278"/>
                  </a:lnTo>
                  <a:lnTo>
                    <a:pt x="0" y="273"/>
                  </a:lnTo>
                  <a:lnTo>
                    <a:pt x="1" y="267"/>
                  </a:lnTo>
                  <a:lnTo>
                    <a:pt x="2" y="263"/>
                  </a:lnTo>
                  <a:lnTo>
                    <a:pt x="4" y="258"/>
                  </a:lnTo>
                  <a:lnTo>
                    <a:pt x="5" y="253"/>
                  </a:lnTo>
                  <a:lnTo>
                    <a:pt x="7" y="247"/>
                  </a:lnTo>
                  <a:lnTo>
                    <a:pt x="10" y="242"/>
                  </a:lnTo>
                  <a:lnTo>
                    <a:pt x="11" y="237"/>
                  </a:lnTo>
                  <a:lnTo>
                    <a:pt x="11" y="232"/>
                  </a:lnTo>
                  <a:lnTo>
                    <a:pt x="10" y="227"/>
                  </a:lnTo>
                  <a:lnTo>
                    <a:pt x="10" y="221"/>
                  </a:lnTo>
                  <a:lnTo>
                    <a:pt x="10" y="216"/>
                  </a:lnTo>
                  <a:lnTo>
                    <a:pt x="12" y="212"/>
                  </a:lnTo>
                  <a:lnTo>
                    <a:pt x="14" y="207"/>
                  </a:lnTo>
                  <a:lnTo>
                    <a:pt x="18" y="203"/>
                  </a:lnTo>
                  <a:lnTo>
                    <a:pt x="20" y="198"/>
                  </a:lnTo>
                  <a:lnTo>
                    <a:pt x="21" y="193"/>
                  </a:lnTo>
                  <a:lnTo>
                    <a:pt x="21" y="187"/>
                  </a:lnTo>
                  <a:lnTo>
                    <a:pt x="22" y="183"/>
                  </a:lnTo>
                  <a:lnTo>
                    <a:pt x="24" y="178"/>
                  </a:lnTo>
                  <a:lnTo>
                    <a:pt x="24" y="173"/>
                  </a:lnTo>
                  <a:lnTo>
                    <a:pt x="24" y="166"/>
                  </a:lnTo>
                  <a:lnTo>
                    <a:pt x="22" y="160"/>
                  </a:lnTo>
                  <a:lnTo>
                    <a:pt x="24" y="153"/>
                  </a:lnTo>
                  <a:lnTo>
                    <a:pt x="27" y="149"/>
                  </a:lnTo>
                  <a:lnTo>
                    <a:pt x="31" y="145"/>
                  </a:lnTo>
                  <a:lnTo>
                    <a:pt x="33" y="141"/>
                  </a:lnTo>
                  <a:lnTo>
                    <a:pt x="37" y="137"/>
                  </a:lnTo>
                  <a:lnTo>
                    <a:pt x="38" y="127"/>
                  </a:lnTo>
                  <a:lnTo>
                    <a:pt x="35" y="110"/>
                  </a:lnTo>
                  <a:lnTo>
                    <a:pt x="34" y="93"/>
                  </a:lnTo>
                  <a:lnTo>
                    <a:pt x="37" y="83"/>
                  </a:lnTo>
                  <a:lnTo>
                    <a:pt x="37" y="81"/>
                  </a:lnTo>
                  <a:lnTo>
                    <a:pt x="34" y="77"/>
                  </a:lnTo>
                  <a:lnTo>
                    <a:pt x="30" y="72"/>
                  </a:lnTo>
                  <a:lnTo>
                    <a:pt x="24" y="67"/>
                  </a:lnTo>
                  <a:lnTo>
                    <a:pt x="19" y="61"/>
                  </a:lnTo>
                  <a:lnTo>
                    <a:pt x="14" y="58"/>
                  </a:lnTo>
                  <a:lnTo>
                    <a:pt x="12" y="54"/>
                  </a:lnTo>
                  <a:lnTo>
                    <a:pt x="12" y="52"/>
                  </a:lnTo>
                  <a:lnTo>
                    <a:pt x="15" y="47"/>
                  </a:lnTo>
                  <a:lnTo>
                    <a:pt x="18" y="40"/>
                  </a:lnTo>
                  <a:lnTo>
                    <a:pt x="19" y="34"/>
                  </a:lnTo>
                  <a:lnTo>
                    <a:pt x="22" y="29"/>
                  </a:lnTo>
                  <a:lnTo>
                    <a:pt x="27" y="27"/>
                  </a:lnTo>
                  <a:lnTo>
                    <a:pt x="33" y="26"/>
                  </a:lnTo>
                  <a:lnTo>
                    <a:pt x="38" y="25"/>
                  </a:lnTo>
                  <a:lnTo>
                    <a:pt x="44" y="24"/>
                  </a:lnTo>
                  <a:lnTo>
                    <a:pt x="48" y="23"/>
                  </a:lnTo>
                  <a:lnTo>
                    <a:pt x="54" y="23"/>
                  </a:lnTo>
                  <a:lnTo>
                    <a:pt x="59" y="24"/>
                  </a:lnTo>
                  <a:lnTo>
                    <a:pt x="64" y="23"/>
                  </a:lnTo>
                  <a:lnTo>
                    <a:pt x="68" y="19"/>
                  </a:lnTo>
                  <a:lnTo>
                    <a:pt x="72" y="14"/>
                  </a:lnTo>
                  <a:lnTo>
                    <a:pt x="77" y="9"/>
                  </a:lnTo>
                  <a:lnTo>
                    <a:pt x="80" y="6"/>
                  </a:lnTo>
                  <a:lnTo>
                    <a:pt x="86" y="7"/>
                  </a:lnTo>
                  <a:lnTo>
                    <a:pt x="92" y="9"/>
                  </a:lnTo>
                  <a:lnTo>
                    <a:pt x="97" y="13"/>
                  </a:lnTo>
                  <a:lnTo>
                    <a:pt x="103" y="14"/>
                  </a:lnTo>
                  <a:lnTo>
                    <a:pt x="107" y="12"/>
                  </a:lnTo>
                  <a:lnTo>
                    <a:pt x="112" y="8"/>
                  </a:lnTo>
                  <a:lnTo>
                    <a:pt x="116" y="3"/>
                  </a:lnTo>
                  <a:lnTo>
                    <a:pt x="120" y="2"/>
                  </a:lnTo>
                  <a:lnTo>
                    <a:pt x="126" y="2"/>
                  </a:lnTo>
                  <a:lnTo>
                    <a:pt x="131" y="1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6" y="2"/>
                  </a:lnTo>
                  <a:lnTo>
                    <a:pt x="151" y="4"/>
                  </a:lnTo>
                  <a:lnTo>
                    <a:pt x="156" y="8"/>
                  </a:lnTo>
                  <a:lnTo>
                    <a:pt x="160" y="11"/>
                  </a:lnTo>
                  <a:lnTo>
                    <a:pt x="165" y="12"/>
                  </a:lnTo>
                  <a:lnTo>
                    <a:pt x="171" y="12"/>
                  </a:lnTo>
                  <a:lnTo>
                    <a:pt x="176" y="12"/>
                  </a:lnTo>
                  <a:lnTo>
                    <a:pt x="180" y="13"/>
                  </a:lnTo>
                  <a:lnTo>
                    <a:pt x="185" y="14"/>
                  </a:lnTo>
                  <a:lnTo>
                    <a:pt x="191" y="14"/>
                  </a:lnTo>
                  <a:lnTo>
                    <a:pt x="196" y="14"/>
                  </a:lnTo>
                  <a:lnTo>
                    <a:pt x="200" y="15"/>
                  </a:lnTo>
                  <a:lnTo>
                    <a:pt x="204" y="18"/>
                  </a:lnTo>
                  <a:lnTo>
                    <a:pt x="209" y="23"/>
                  </a:lnTo>
                  <a:lnTo>
                    <a:pt x="212" y="27"/>
                  </a:lnTo>
                  <a:lnTo>
                    <a:pt x="216" y="31"/>
                  </a:lnTo>
                  <a:lnTo>
                    <a:pt x="220" y="32"/>
                  </a:lnTo>
                  <a:lnTo>
                    <a:pt x="226" y="34"/>
                  </a:lnTo>
                  <a:lnTo>
                    <a:pt x="232" y="35"/>
                  </a:lnTo>
                  <a:lnTo>
                    <a:pt x="237" y="36"/>
                  </a:lnTo>
                  <a:lnTo>
                    <a:pt x="240" y="38"/>
                  </a:lnTo>
                  <a:lnTo>
                    <a:pt x="246" y="41"/>
                  </a:lnTo>
                  <a:lnTo>
                    <a:pt x="251" y="43"/>
                  </a:lnTo>
                  <a:lnTo>
                    <a:pt x="255" y="46"/>
                  </a:lnTo>
                  <a:lnTo>
                    <a:pt x="258" y="49"/>
                  </a:lnTo>
                  <a:lnTo>
                    <a:pt x="262" y="54"/>
                  </a:lnTo>
                  <a:lnTo>
                    <a:pt x="265" y="59"/>
                  </a:lnTo>
                  <a:lnTo>
                    <a:pt x="269" y="63"/>
                  </a:lnTo>
                  <a:lnTo>
                    <a:pt x="272" y="66"/>
                  </a:lnTo>
                  <a:lnTo>
                    <a:pt x="276" y="70"/>
                  </a:lnTo>
                  <a:lnTo>
                    <a:pt x="279" y="75"/>
                  </a:lnTo>
                  <a:lnTo>
                    <a:pt x="283" y="78"/>
                  </a:lnTo>
                  <a:lnTo>
                    <a:pt x="285" y="83"/>
                  </a:lnTo>
                  <a:lnTo>
                    <a:pt x="289" y="87"/>
                  </a:lnTo>
                  <a:lnTo>
                    <a:pt x="291" y="92"/>
                  </a:lnTo>
                  <a:lnTo>
                    <a:pt x="293" y="95"/>
                  </a:lnTo>
                  <a:lnTo>
                    <a:pt x="296" y="100"/>
                  </a:lnTo>
                  <a:lnTo>
                    <a:pt x="299" y="104"/>
                  </a:lnTo>
                  <a:lnTo>
                    <a:pt x="302" y="109"/>
                  </a:lnTo>
                  <a:lnTo>
                    <a:pt x="304" y="114"/>
                  </a:lnTo>
                  <a:lnTo>
                    <a:pt x="308" y="118"/>
                  </a:lnTo>
                  <a:lnTo>
                    <a:pt x="310" y="122"/>
                  </a:lnTo>
                  <a:lnTo>
                    <a:pt x="314" y="126"/>
                  </a:lnTo>
                  <a:lnTo>
                    <a:pt x="316" y="130"/>
                  </a:lnTo>
                  <a:lnTo>
                    <a:pt x="317" y="135"/>
                  </a:lnTo>
                  <a:lnTo>
                    <a:pt x="317" y="140"/>
                  </a:lnTo>
                  <a:lnTo>
                    <a:pt x="318" y="146"/>
                  </a:lnTo>
                  <a:lnTo>
                    <a:pt x="318" y="151"/>
                  </a:lnTo>
                  <a:lnTo>
                    <a:pt x="319" y="156"/>
                  </a:lnTo>
                  <a:lnTo>
                    <a:pt x="319" y="161"/>
                  </a:lnTo>
                  <a:lnTo>
                    <a:pt x="319" y="167"/>
                  </a:lnTo>
                  <a:lnTo>
                    <a:pt x="319" y="172"/>
                  </a:lnTo>
                  <a:lnTo>
                    <a:pt x="319" y="177"/>
                  </a:lnTo>
                  <a:lnTo>
                    <a:pt x="319" y="181"/>
                  </a:lnTo>
                  <a:lnTo>
                    <a:pt x="319" y="186"/>
                  </a:lnTo>
                  <a:lnTo>
                    <a:pt x="319" y="191"/>
                  </a:lnTo>
                  <a:lnTo>
                    <a:pt x="321" y="196"/>
                  </a:lnTo>
                  <a:lnTo>
                    <a:pt x="322" y="201"/>
                  </a:lnTo>
                  <a:lnTo>
                    <a:pt x="323" y="207"/>
                  </a:lnTo>
                  <a:lnTo>
                    <a:pt x="323" y="212"/>
                  </a:lnTo>
                  <a:lnTo>
                    <a:pt x="324" y="216"/>
                  </a:lnTo>
                  <a:lnTo>
                    <a:pt x="326" y="221"/>
                  </a:lnTo>
                  <a:lnTo>
                    <a:pt x="329" y="227"/>
                  </a:lnTo>
                  <a:lnTo>
                    <a:pt x="330" y="232"/>
                  </a:lnTo>
                  <a:lnTo>
                    <a:pt x="328" y="237"/>
                  </a:lnTo>
                  <a:lnTo>
                    <a:pt x="323" y="242"/>
                  </a:lnTo>
                  <a:lnTo>
                    <a:pt x="318" y="246"/>
                  </a:lnTo>
                  <a:lnTo>
                    <a:pt x="316" y="250"/>
                  </a:lnTo>
                  <a:lnTo>
                    <a:pt x="317" y="256"/>
                  </a:lnTo>
                  <a:lnTo>
                    <a:pt x="319" y="263"/>
                  </a:lnTo>
                  <a:lnTo>
                    <a:pt x="323" y="269"/>
                  </a:lnTo>
                  <a:lnTo>
                    <a:pt x="323" y="273"/>
                  </a:lnTo>
                  <a:lnTo>
                    <a:pt x="321" y="278"/>
                  </a:lnTo>
                  <a:lnTo>
                    <a:pt x="317" y="283"/>
                  </a:lnTo>
                  <a:lnTo>
                    <a:pt x="312" y="287"/>
                  </a:lnTo>
                  <a:lnTo>
                    <a:pt x="310" y="292"/>
                  </a:lnTo>
                  <a:lnTo>
                    <a:pt x="308" y="296"/>
                  </a:lnTo>
                  <a:lnTo>
                    <a:pt x="303" y="300"/>
                  </a:lnTo>
                  <a:lnTo>
                    <a:pt x="299" y="305"/>
                  </a:lnTo>
                  <a:lnTo>
                    <a:pt x="296" y="309"/>
                  </a:lnTo>
                  <a:lnTo>
                    <a:pt x="293" y="313"/>
                  </a:lnTo>
                  <a:lnTo>
                    <a:pt x="292" y="318"/>
                  </a:lnTo>
                  <a:lnTo>
                    <a:pt x="290" y="323"/>
                  </a:lnTo>
                  <a:lnTo>
                    <a:pt x="288" y="328"/>
                  </a:lnTo>
                  <a:lnTo>
                    <a:pt x="285" y="333"/>
                  </a:lnTo>
                  <a:lnTo>
                    <a:pt x="285" y="339"/>
                  </a:lnTo>
                  <a:lnTo>
                    <a:pt x="285" y="346"/>
                  </a:lnTo>
                  <a:lnTo>
                    <a:pt x="283" y="3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0" name="Freeform 105"/>
            <p:cNvSpPr>
              <a:spLocks/>
            </p:cNvSpPr>
            <p:nvPr/>
          </p:nvSpPr>
          <p:spPr bwMode="auto">
            <a:xfrm>
              <a:off x="4675188" y="3890963"/>
              <a:ext cx="650875" cy="627063"/>
            </a:xfrm>
            <a:custGeom>
              <a:avLst/>
              <a:gdLst/>
              <a:ahLst/>
              <a:cxnLst>
                <a:cxn ang="0">
                  <a:pos x="129" y="37"/>
                </a:cxn>
                <a:cxn ang="0">
                  <a:pos x="98" y="71"/>
                </a:cxn>
                <a:cxn ang="0">
                  <a:pos x="81" y="103"/>
                </a:cxn>
                <a:cxn ang="0">
                  <a:pos x="75" y="123"/>
                </a:cxn>
                <a:cxn ang="0">
                  <a:pos x="72" y="135"/>
                </a:cxn>
                <a:cxn ang="0">
                  <a:pos x="65" y="153"/>
                </a:cxn>
                <a:cxn ang="0">
                  <a:pos x="53" y="167"/>
                </a:cxn>
                <a:cxn ang="0">
                  <a:pos x="42" y="164"/>
                </a:cxn>
                <a:cxn ang="0">
                  <a:pos x="30" y="157"/>
                </a:cxn>
                <a:cxn ang="0">
                  <a:pos x="19" y="156"/>
                </a:cxn>
                <a:cxn ang="0">
                  <a:pos x="10" y="173"/>
                </a:cxn>
                <a:cxn ang="0">
                  <a:pos x="10" y="192"/>
                </a:cxn>
                <a:cxn ang="0">
                  <a:pos x="10" y="198"/>
                </a:cxn>
                <a:cxn ang="0">
                  <a:pos x="4" y="212"/>
                </a:cxn>
                <a:cxn ang="0">
                  <a:pos x="19" y="244"/>
                </a:cxn>
                <a:cxn ang="0">
                  <a:pos x="55" y="263"/>
                </a:cxn>
                <a:cxn ang="0">
                  <a:pos x="72" y="270"/>
                </a:cxn>
                <a:cxn ang="0">
                  <a:pos x="60" y="292"/>
                </a:cxn>
                <a:cxn ang="0">
                  <a:pos x="40" y="321"/>
                </a:cxn>
                <a:cxn ang="0">
                  <a:pos x="45" y="333"/>
                </a:cxn>
                <a:cxn ang="0">
                  <a:pos x="53" y="347"/>
                </a:cxn>
                <a:cxn ang="0">
                  <a:pos x="68" y="361"/>
                </a:cxn>
                <a:cxn ang="0">
                  <a:pos x="112" y="378"/>
                </a:cxn>
                <a:cxn ang="0">
                  <a:pos x="165" y="391"/>
                </a:cxn>
                <a:cxn ang="0">
                  <a:pos x="201" y="395"/>
                </a:cxn>
                <a:cxn ang="0">
                  <a:pos x="225" y="392"/>
                </a:cxn>
                <a:cxn ang="0">
                  <a:pos x="258" y="385"/>
                </a:cxn>
                <a:cxn ang="0">
                  <a:pos x="289" y="375"/>
                </a:cxn>
                <a:cxn ang="0">
                  <a:pos x="303" y="367"/>
                </a:cxn>
                <a:cxn ang="0">
                  <a:pos x="308" y="362"/>
                </a:cxn>
                <a:cxn ang="0">
                  <a:pos x="313" y="357"/>
                </a:cxn>
                <a:cxn ang="0">
                  <a:pos x="339" y="334"/>
                </a:cxn>
                <a:cxn ang="0">
                  <a:pos x="376" y="293"/>
                </a:cxn>
                <a:cxn ang="0">
                  <a:pos x="405" y="238"/>
                </a:cxn>
                <a:cxn ang="0">
                  <a:pos x="409" y="189"/>
                </a:cxn>
                <a:cxn ang="0">
                  <a:pos x="400" y="145"/>
                </a:cxn>
                <a:cxn ang="0">
                  <a:pos x="379" y="101"/>
                </a:cxn>
                <a:cxn ang="0">
                  <a:pos x="350" y="63"/>
                </a:cxn>
                <a:cxn ang="0">
                  <a:pos x="314" y="30"/>
                </a:cxn>
                <a:cxn ang="0">
                  <a:pos x="271" y="8"/>
                </a:cxn>
                <a:cxn ang="0">
                  <a:pos x="224" y="0"/>
                </a:cxn>
                <a:cxn ang="0">
                  <a:pos x="175" y="9"/>
                </a:cxn>
              </a:cxnLst>
              <a:rect l="0" t="0" r="r" b="b"/>
              <a:pathLst>
                <a:path w="410" h="395">
                  <a:moveTo>
                    <a:pt x="150" y="21"/>
                  </a:moveTo>
                  <a:lnTo>
                    <a:pt x="129" y="37"/>
                  </a:lnTo>
                  <a:lnTo>
                    <a:pt x="111" y="54"/>
                  </a:lnTo>
                  <a:lnTo>
                    <a:pt x="98" y="71"/>
                  </a:lnTo>
                  <a:lnTo>
                    <a:pt x="88" y="88"/>
                  </a:lnTo>
                  <a:lnTo>
                    <a:pt x="81" y="103"/>
                  </a:lnTo>
                  <a:lnTo>
                    <a:pt x="77" y="115"/>
                  </a:lnTo>
                  <a:lnTo>
                    <a:pt x="75" y="123"/>
                  </a:lnTo>
                  <a:lnTo>
                    <a:pt x="73" y="126"/>
                  </a:lnTo>
                  <a:lnTo>
                    <a:pt x="72" y="135"/>
                  </a:lnTo>
                  <a:lnTo>
                    <a:pt x="70" y="144"/>
                  </a:lnTo>
                  <a:lnTo>
                    <a:pt x="65" y="153"/>
                  </a:lnTo>
                  <a:lnTo>
                    <a:pt x="59" y="163"/>
                  </a:lnTo>
                  <a:lnTo>
                    <a:pt x="53" y="167"/>
                  </a:lnTo>
                  <a:lnTo>
                    <a:pt x="48" y="167"/>
                  </a:lnTo>
                  <a:lnTo>
                    <a:pt x="42" y="164"/>
                  </a:lnTo>
                  <a:lnTo>
                    <a:pt x="36" y="161"/>
                  </a:lnTo>
                  <a:lnTo>
                    <a:pt x="30" y="157"/>
                  </a:lnTo>
                  <a:lnTo>
                    <a:pt x="25" y="155"/>
                  </a:lnTo>
                  <a:lnTo>
                    <a:pt x="19" y="156"/>
                  </a:lnTo>
                  <a:lnTo>
                    <a:pt x="13" y="162"/>
                  </a:lnTo>
                  <a:lnTo>
                    <a:pt x="10" y="173"/>
                  </a:lnTo>
                  <a:lnTo>
                    <a:pt x="10" y="184"/>
                  </a:lnTo>
                  <a:lnTo>
                    <a:pt x="10" y="192"/>
                  </a:lnTo>
                  <a:lnTo>
                    <a:pt x="11" y="196"/>
                  </a:lnTo>
                  <a:lnTo>
                    <a:pt x="10" y="198"/>
                  </a:lnTo>
                  <a:lnTo>
                    <a:pt x="7" y="203"/>
                  </a:lnTo>
                  <a:lnTo>
                    <a:pt x="4" y="212"/>
                  </a:lnTo>
                  <a:lnTo>
                    <a:pt x="0" y="224"/>
                  </a:lnTo>
                  <a:lnTo>
                    <a:pt x="19" y="244"/>
                  </a:lnTo>
                  <a:lnTo>
                    <a:pt x="38" y="256"/>
                  </a:lnTo>
                  <a:lnTo>
                    <a:pt x="55" y="263"/>
                  </a:lnTo>
                  <a:lnTo>
                    <a:pt x="66" y="266"/>
                  </a:lnTo>
                  <a:lnTo>
                    <a:pt x="72" y="270"/>
                  </a:lnTo>
                  <a:lnTo>
                    <a:pt x="71" y="277"/>
                  </a:lnTo>
                  <a:lnTo>
                    <a:pt x="60" y="292"/>
                  </a:lnTo>
                  <a:lnTo>
                    <a:pt x="39" y="315"/>
                  </a:lnTo>
                  <a:lnTo>
                    <a:pt x="40" y="321"/>
                  </a:lnTo>
                  <a:lnTo>
                    <a:pt x="43" y="327"/>
                  </a:lnTo>
                  <a:lnTo>
                    <a:pt x="45" y="333"/>
                  </a:lnTo>
                  <a:lnTo>
                    <a:pt x="49" y="340"/>
                  </a:lnTo>
                  <a:lnTo>
                    <a:pt x="53" y="347"/>
                  </a:lnTo>
                  <a:lnTo>
                    <a:pt x="59" y="355"/>
                  </a:lnTo>
                  <a:lnTo>
                    <a:pt x="68" y="361"/>
                  </a:lnTo>
                  <a:lnTo>
                    <a:pt x="78" y="365"/>
                  </a:lnTo>
                  <a:lnTo>
                    <a:pt x="112" y="378"/>
                  </a:lnTo>
                  <a:lnTo>
                    <a:pt x="141" y="386"/>
                  </a:lnTo>
                  <a:lnTo>
                    <a:pt x="165" y="391"/>
                  </a:lnTo>
                  <a:lnTo>
                    <a:pt x="185" y="393"/>
                  </a:lnTo>
                  <a:lnTo>
                    <a:pt x="201" y="395"/>
                  </a:lnTo>
                  <a:lnTo>
                    <a:pt x="215" y="393"/>
                  </a:lnTo>
                  <a:lnTo>
                    <a:pt x="225" y="392"/>
                  </a:lnTo>
                  <a:lnTo>
                    <a:pt x="235" y="390"/>
                  </a:lnTo>
                  <a:lnTo>
                    <a:pt x="258" y="385"/>
                  </a:lnTo>
                  <a:lnTo>
                    <a:pt x="276" y="380"/>
                  </a:lnTo>
                  <a:lnTo>
                    <a:pt x="289" y="375"/>
                  </a:lnTo>
                  <a:lnTo>
                    <a:pt x="297" y="370"/>
                  </a:lnTo>
                  <a:lnTo>
                    <a:pt x="303" y="367"/>
                  </a:lnTo>
                  <a:lnTo>
                    <a:pt x="307" y="363"/>
                  </a:lnTo>
                  <a:lnTo>
                    <a:pt x="308" y="362"/>
                  </a:lnTo>
                  <a:lnTo>
                    <a:pt x="308" y="361"/>
                  </a:lnTo>
                  <a:lnTo>
                    <a:pt x="313" y="357"/>
                  </a:lnTo>
                  <a:lnTo>
                    <a:pt x="323" y="349"/>
                  </a:lnTo>
                  <a:lnTo>
                    <a:pt x="339" y="334"/>
                  </a:lnTo>
                  <a:lnTo>
                    <a:pt x="357" y="315"/>
                  </a:lnTo>
                  <a:lnTo>
                    <a:pt x="376" y="293"/>
                  </a:lnTo>
                  <a:lnTo>
                    <a:pt x="393" y="266"/>
                  </a:lnTo>
                  <a:lnTo>
                    <a:pt x="405" y="238"/>
                  </a:lnTo>
                  <a:lnTo>
                    <a:pt x="410" y="209"/>
                  </a:lnTo>
                  <a:lnTo>
                    <a:pt x="409" y="189"/>
                  </a:lnTo>
                  <a:lnTo>
                    <a:pt x="406" y="167"/>
                  </a:lnTo>
                  <a:lnTo>
                    <a:pt x="400" y="145"/>
                  </a:lnTo>
                  <a:lnTo>
                    <a:pt x="390" y="123"/>
                  </a:lnTo>
                  <a:lnTo>
                    <a:pt x="379" y="101"/>
                  </a:lnTo>
                  <a:lnTo>
                    <a:pt x="366" y="81"/>
                  </a:lnTo>
                  <a:lnTo>
                    <a:pt x="350" y="63"/>
                  </a:lnTo>
                  <a:lnTo>
                    <a:pt x="333" y="44"/>
                  </a:lnTo>
                  <a:lnTo>
                    <a:pt x="314" y="30"/>
                  </a:lnTo>
                  <a:lnTo>
                    <a:pt x="293" y="18"/>
                  </a:lnTo>
                  <a:lnTo>
                    <a:pt x="271" y="8"/>
                  </a:lnTo>
                  <a:lnTo>
                    <a:pt x="248" y="2"/>
                  </a:lnTo>
                  <a:lnTo>
                    <a:pt x="224" y="0"/>
                  </a:lnTo>
                  <a:lnTo>
                    <a:pt x="200" y="2"/>
                  </a:lnTo>
                  <a:lnTo>
                    <a:pt x="175" y="9"/>
                  </a:lnTo>
                  <a:lnTo>
                    <a:pt x="150" y="21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1" name="Freeform 106"/>
            <p:cNvSpPr>
              <a:spLocks/>
            </p:cNvSpPr>
            <p:nvPr/>
          </p:nvSpPr>
          <p:spPr bwMode="auto">
            <a:xfrm>
              <a:off x="4818063" y="4232275"/>
              <a:ext cx="227013" cy="236538"/>
            </a:xfrm>
            <a:custGeom>
              <a:avLst/>
              <a:gdLst/>
              <a:ahLst/>
              <a:cxnLst>
                <a:cxn ang="0">
                  <a:pos x="143" y="83"/>
                </a:cxn>
                <a:cxn ang="0">
                  <a:pos x="140" y="97"/>
                </a:cxn>
                <a:cxn ang="0">
                  <a:pos x="134" y="111"/>
                </a:cxn>
                <a:cxn ang="0">
                  <a:pos x="126" y="123"/>
                </a:cxn>
                <a:cxn ang="0">
                  <a:pos x="117" y="134"/>
                </a:cxn>
                <a:cxn ang="0">
                  <a:pos x="105" y="141"/>
                </a:cxn>
                <a:cxn ang="0">
                  <a:pos x="92" y="147"/>
                </a:cxn>
                <a:cxn ang="0">
                  <a:pos x="79" y="149"/>
                </a:cxn>
                <a:cxn ang="0">
                  <a:pos x="64" y="149"/>
                </a:cxn>
                <a:cxn ang="0">
                  <a:pos x="49" y="147"/>
                </a:cxn>
                <a:cxn ang="0">
                  <a:pos x="36" y="141"/>
                </a:cxn>
                <a:cxn ang="0">
                  <a:pos x="25" y="132"/>
                </a:cxn>
                <a:cxn ang="0">
                  <a:pos x="15" y="123"/>
                </a:cxn>
                <a:cxn ang="0">
                  <a:pos x="8" y="111"/>
                </a:cxn>
                <a:cxn ang="0">
                  <a:pos x="2" y="97"/>
                </a:cxn>
                <a:cxn ang="0">
                  <a:pos x="0" y="83"/>
                </a:cxn>
                <a:cxn ang="0">
                  <a:pos x="0" y="67"/>
                </a:cxn>
                <a:cxn ang="0">
                  <a:pos x="2" y="52"/>
                </a:cxn>
                <a:cxn ang="0">
                  <a:pos x="8" y="38"/>
                </a:cxn>
                <a:cxn ang="0">
                  <a:pos x="16" y="27"/>
                </a:cxn>
                <a:cxn ang="0">
                  <a:pos x="26" y="16"/>
                </a:cxn>
                <a:cxn ang="0">
                  <a:pos x="38" y="9"/>
                </a:cxn>
                <a:cxn ang="0">
                  <a:pos x="51" y="3"/>
                </a:cxn>
                <a:cxn ang="0">
                  <a:pos x="64" y="0"/>
                </a:cxn>
                <a:cxn ang="0">
                  <a:pos x="79" y="0"/>
                </a:cxn>
                <a:cxn ang="0">
                  <a:pos x="93" y="3"/>
                </a:cxn>
                <a:cxn ang="0">
                  <a:pos x="106" y="9"/>
                </a:cxn>
                <a:cxn ang="0">
                  <a:pos x="118" y="17"/>
                </a:cxn>
                <a:cxn ang="0">
                  <a:pos x="127" y="27"/>
                </a:cxn>
                <a:cxn ang="0">
                  <a:pos x="134" y="39"/>
                </a:cxn>
                <a:cxn ang="0">
                  <a:pos x="140" y="52"/>
                </a:cxn>
                <a:cxn ang="0">
                  <a:pos x="143" y="67"/>
                </a:cxn>
                <a:cxn ang="0">
                  <a:pos x="143" y="83"/>
                </a:cxn>
              </a:cxnLst>
              <a:rect l="0" t="0" r="r" b="b"/>
              <a:pathLst>
                <a:path w="143" h="149">
                  <a:moveTo>
                    <a:pt x="143" y="83"/>
                  </a:moveTo>
                  <a:lnTo>
                    <a:pt x="140" y="97"/>
                  </a:lnTo>
                  <a:lnTo>
                    <a:pt x="134" y="111"/>
                  </a:lnTo>
                  <a:lnTo>
                    <a:pt x="126" y="123"/>
                  </a:lnTo>
                  <a:lnTo>
                    <a:pt x="117" y="134"/>
                  </a:lnTo>
                  <a:lnTo>
                    <a:pt x="105" y="141"/>
                  </a:lnTo>
                  <a:lnTo>
                    <a:pt x="92" y="147"/>
                  </a:lnTo>
                  <a:lnTo>
                    <a:pt x="79" y="149"/>
                  </a:lnTo>
                  <a:lnTo>
                    <a:pt x="64" y="149"/>
                  </a:lnTo>
                  <a:lnTo>
                    <a:pt x="49" y="147"/>
                  </a:lnTo>
                  <a:lnTo>
                    <a:pt x="36" y="141"/>
                  </a:lnTo>
                  <a:lnTo>
                    <a:pt x="25" y="132"/>
                  </a:lnTo>
                  <a:lnTo>
                    <a:pt x="15" y="123"/>
                  </a:lnTo>
                  <a:lnTo>
                    <a:pt x="8" y="111"/>
                  </a:lnTo>
                  <a:lnTo>
                    <a:pt x="2" y="97"/>
                  </a:lnTo>
                  <a:lnTo>
                    <a:pt x="0" y="83"/>
                  </a:lnTo>
                  <a:lnTo>
                    <a:pt x="0" y="67"/>
                  </a:lnTo>
                  <a:lnTo>
                    <a:pt x="2" y="52"/>
                  </a:lnTo>
                  <a:lnTo>
                    <a:pt x="8" y="38"/>
                  </a:lnTo>
                  <a:lnTo>
                    <a:pt x="16" y="27"/>
                  </a:lnTo>
                  <a:lnTo>
                    <a:pt x="26" y="16"/>
                  </a:lnTo>
                  <a:lnTo>
                    <a:pt x="38" y="9"/>
                  </a:lnTo>
                  <a:lnTo>
                    <a:pt x="51" y="3"/>
                  </a:lnTo>
                  <a:lnTo>
                    <a:pt x="64" y="0"/>
                  </a:lnTo>
                  <a:lnTo>
                    <a:pt x="79" y="0"/>
                  </a:lnTo>
                  <a:lnTo>
                    <a:pt x="93" y="3"/>
                  </a:lnTo>
                  <a:lnTo>
                    <a:pt x="106" y="9"/>
                  </a:lnTo>
                  <a:lnTo>
                    <a:pt x="118" y="17"/>
                  </a:lnTo>
                  <a:lnTo>
                    <a:pt x="127" y="27"/>
                  </a:lnTo>
                  <a:lnTo>
                    <a:pt x="134" y="39"/>
                  </a:lnTo>
                  <a:lnTo>
                    <a:pt x="140" y="52"/>
                  </a:lnTo>
                  <a:lnTo>
                    <a:pt x="143" y="67"/>
                  </a:lnTo>
                  <a:lnTo>
                    <a:pt x="143" y="83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2" name="Freeform 107"/>
            <p:cNvSpPr>
              <a:spLocks/>
            </p:cNvSpPr>
            <p:nvPr/>
          </p:nvSpPr>
          <p:spPr bwMode="auto">
            <a:xfrm>
              <a:off x="4818063" y="4232275"/>
              <a:ext cx="227013" cy="236538"/>
            </a:xfrm>
            <a:custGeom>
              <a:avLst/>
              <a:gdLst/>
              <a:ahLst/>
              <a:cxnLst>
                <a:cxn ang="0">
                  <a:pos x="143" y="83"/>
                </a:cxn>
                <a:cxn ang="0">
                  <a:pos x="139" y="97"/>
                </a:cxn>
                <a:cxn ang="0">
                  <a:pos x="134" y="111"/>
                </a:cxn>
                <a:cxn ang="0">
                  <a:pos x="126" y="123"/>
                </a:cxn>
                <a:cxn ang="0">
                  <a:pos x="117" y="132"/>
                </a:cxn>
                <a:cxn ang="0">
                  <a:pos x="105" y="141"/>
                </a:cxn>
                <a:cxn ang="0">
                  <a:pos x="92" y="146"/>
                </a:cxn>
                <a:cxn ang="0">
                  <a:pos x="78" y="149"/>
                </a:cxn>
                <a:cxn ang="0">
                  <a:pos x="64" y="149"/>
                </a:cxn>
                <a:cxn ang="0">
                  <a:pos x="49" y="146"/>
                </a:cxn>
                <a:cxn ang="0">
                  <a:pos x="36" y="140"/>
                </a:cxn>
                <a:cxn ang="0">
                  <a:pos x="26" y="132"/>
                </a:cxn>
                <a:cxn ang="0">
                  <a:pos x="16" y="121"/>
                </a:cxn>
                <a:cxn ang="0">
                  <a:pos x="8" y="109"/>
                </a:cxn>
                <a:cxn ang="0">
                  <a:pos x="3" y="96"/>
                </a:cxn>
                <a:cxn ang="0">
                  <a:pos x="0" y="83"/>
                </a:cxn>
                <a:cxn ang="0">
                  <a:pos x="0" y="67"/>
                </a:cxn>
                <a:cxn ang="0">
                  <a:pos x="2" y="52"/>
                </a:cxn>
                <a:cxn ang="0">
                  <a:pos x="8" y="39"/>
                </a:cxn>
                <a:cxn ang="0">
                  <a:pos x="16" y="27"/>
                </a:cxn>
                <a:cxn ang="0">
                  <a:pos x="26" y="17"/>
                </a:cxn>
                <a:cxn ang="0">
                  <a:pos x="38" y="9"/>
                </a:cxn>
                <a:cxn ang="0">
                  <a:pos x="51" y="4"/>
                </a:cxn>
                <a:cxn ang="0">
                  <a:pos x="64" y="0"/>
                </a:cxn>
                <a:cxn ang="0">
                  <a:pos x="79" y="0"/>
                </a:cxn>
                <a:cxn ang="0">
                  <a:pos x="93" y="4"/>
                </a:cxn>
                <a:cxn ang="0">
                  <a:pos x="106" y="10"/>
                </a:cxn>
                <a:cxn ang="0">
                  <a:pos x="117" y="17"/>
                </a:cxn>
                <a:cxn ang="0">
                  <a:pos x="127" y="28"/>
                </a:cxn>
                <a:cxn ang="0">
                  <a:pos x="134" y="40"/>
                </a:cxn>
                <a:cxn ang="0">
                  <a:pos x="139" y="54"/>
                </a:cxn>
                <a:cxn ang="0">
                  <a:pos x="143" y="67"/>
                </a:cxn>
                <a:cxn ang="0">
                  <a:pos x="143" y="83"/>
                </a:cxn>
              </a:cxnLst>
              <a:rect l="0" t="0" r="r" b="b"/>
              <a:pathLst>
                <a:path w="143" h="149">
                  <a:moveTo>
                    <a:pt x="143" y="83"/>
                  </a:moveTo>
                  <a:lnTo>
                    <a:pt x="139" y="97"/>
                  </a:lnTo>
                  <a:lnTo>
                    <a:pt x="134" y="111"/>
                  </a:lnTo>
                  <a:lnTo>
                    <a:pt x="126" y="123"/>
                  </a:lnTo>
                  <a:lnTo>
                    <a:pt x="117" y="132"/>
                  </a:lnTo>
                  <a:lnTo>
                    <a:pt x="105" y="141"/>
                  </a:lnTo>
                  <a:lnTo>
                    <a:pt x="92" y="146"/>
                  </a:lnTo>
                  <a:lnTo>
                    <a:pt x="78" y="149"/>
                  </a:lnTo>
                  <a:lnTo>
                    <a:pt x="64" y="149"/>
                  </a:lnTo>
                  <a:lnTo>
                    <a:pt x="49" y="146"/>
                  </a:lnTo>
                  <a:lnTo>
                    <a:pt x="36" y="140"/>
                  </a:lnTo>
                  <a:lnTo>
                    <a:pt x="26" y="132"/>
                  </a:lnTo>
                  <a:lnTo>
                    <a:pt x="16" y="121"/>
                  </a:lnTo>
                  <a:lnTo>
                    <a:pt x="8" y="109"/>
                  </a:lnTo>
                  <a:lnTo>
                    <a:pt x="3" y="96"/>
                  </a:lnTo>
                  <a:lnTo>
                    <a:pt x="0" y="83"/>
                  </a:lnTo>
                  <a:lnTo>
                    <a:pt x="0" y="67"/>
                  </a:lnTo>
                  <a:lnTo>
                    <a:pt x="2" y="52"/>
                  </a:lnTo>
                  <a:lnTo>
                    <a:pt x="8" y="39"/>
                  </a:lnTo>
                  <a:lnTo>
                    <a:pt x="16" y="27"/>
                  </a:lnTo>
                  <a:lnTo>
                    <a:pt x="26" y="17"/>
                  </a:lnTo>
                  <a:lnTo>
                    <a:pt x="38" y="9"/>
                  </a:lnTo>
                  <a:lnTo>
                    <a:pt x="51" y="4"/>
                  </a:lnTo>
                  <a:lnTo>
                    <a:pt x="64" y="0"/>
                  </a:lnTo>
                  <a:lnTo>
                    <a:pt x="79" y="0"/>
                  </a:lnTo>
                  <a:lnTo>
                    <a:pt x="93" y="4"/>
                  </a:lnTo>
                  <a:lnTo>
                    <a:pt x="106" y="10"/>
                  </a:lnTo>
                  <a:lnTo>
                    <a:pt x="117" y="17"/>
                  </a:lnTo>
                  <a:lnTo>
                    <a:pt x="127" y="28"/>
                  </a:lnTo>
                  <a:lnTo>
                    <a:pt x="134" y="40"/>
                  </a:lnTo>
                  <a:lnTo>
                    <a:pt x="139" y="54"/>
                  </a:lnTo>
                  <a:lnTo>
                    <a:pt x="143" y="67"/>
                  </a:lnTo>
                  <a:lnTo>
                    <a:pt x="143" y="83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3" name="Freeform 108"/>
            <p:cNvSpPr>
              <a:spLocks/>
            </p:cNvSpPr>
            <p:nvPr/>
          </p:nvSpPr>
          <p:spPr bwMode="auto">
            <a:xfrm>
              <a:off x="4819650" y="4233863"/>
              <a:ext cx="222250" cy="233363"/>
            </a:xfrm>
            <a:custGeom>
              <a:avLst/>
              <a:gdLst/>
              <a:ahLst/>
              <a:cxnLst>
                <a:cxn ang="0">
                  <a:pos x="140" y="82"/>
                </a:cxn>
                <a:cxn ang="0">
                  <a:pos x="138" y="96"/>
                </a:cxn>
                <a:cxn ang="0">
                  <a:pos x="132" y="110"/>
                </a:cxn>
                <a:cxn ang="0">
                  <a:pos x="125" y="122"/>
                </a:cxn>
                <a:cxn ang="0">
                  <a:pos x="114" y="131"/>
                </a:cxn>
                <a:cxn ang="0">
                  <a:pos x="104" y="139"/>
                </a:cxn>
                <a:cxn ang="0">
                  <a:pos x="91" y="145"/>
                </a:cxn>
                <a:cxn ang="0">
                  <a:pos x="77" y="147"/>
                </a:cxn>
                <a:cxn ang="0">
                  <a:pos x="63" y="147"/>
                </a:cxn>
                <a:cxn ang="0">
                  <a:pos x="48" y="145"/>
                </a:cxn>
                <a:cxn ang="0">
                  <a:pos x="35" y="139"/>
                </a:cxn>
                <a:cxn ang="0">
                  <a:pos x="25" y="130"/>
                </a:cxn>
                <a:cxn ang="0">
                  <a:pos x="15" y="120"/>
                </a:cxn>
                <a:cxn ang="0">
                  <a:pos x="7" y="108"/>
                </a:cxn>
                <a:cxn ang="0">
                  <a:pos x="2" y="95"/>
                </a:cxn>
                <a:cxn ang="0">
                  <a:pos x="0" y="82"/>
                </a:cxn>
                <a:cxn ang="0">
                  <a:pos x="0" y="66"/>
                </a:cxn>
                <a:cxn ang="0">
                  <a:pos x="2" y="51"/>
                </a:cxn>
                <a:cxn ang="0">
                  <a:pos x="8" y="38"/>
                </a:cxn>
                <a:cxn ang="0">
                  <a:pos x="17" y="26"/>
                </a:cxn>
                <a:cxn ang="0">
                  <a:pos x="26" y="16"/>
                </a:cxn>
                <a:cxn ang="0">
                  <a:pos x="37" y="9"/>
                </a:cxn>
                <a:cxn ang="0">
                  <a:pos x="50" y="3"/>
                </a:cxn>
                <a:cxn ang="0">
                  <a:pos x="64" y="0"/>
                </a:cxn>
                <a:cxn ang="0">
                  <a:pos x="78" y="0"/>
                </a:cxn>
                <a:cxn ang="0">
                  <a:pos x="92" y="3"/>
                </a:cxn>
                <a:cxn ang="0">
                  <a:pos x="105" y="9"/>
                </a:cxn>
                <a:cxn ang="0">
                  <a:pos x="116" y="17"/>
                </a:cxn>
                <a:cxn ang="0">
                  <a:pos x="125" y="27"/>
                </a:cxn>
                <a:cxn ang="0">
                  <a:pos x="133" y="39"/>
                </a:cxn>
                <a:cxn ang="0">
                  <a:pos x="138" y="53"/>
                </a:cxn>
                <a:cxn ang="0">
                  <a:pos x="140" y="66"/>
                </a:cxn>
                <a:cxn ang="0">
                  <a:pos x="140" y="82"/>
                </a:cxn>
              </a:cxnLst>
              <a:rect l="0" t="0" r="r" b="b"/>
              <a:pathLst>
                <a:path w="140" h="147">
                  <a:moveTo>
                    <a:pt x="140" y="82"/>
                  </a:moveTo>
                  <a:lnTo>
                    <a:pt x="138" y="96"/>
                  </a:lnTo>
                  <a:lnTo>
                    <a:pt x="132" y="110"/>
                  </a:lnTo>
                  <a:lnTo>
                    <a:pt x="125" y="122"/>
                  </a:lnTo>
                  <a:lnTo>
                    <a:pt x="114" y="131"/>
                  </a:lnTo>
                  <a:lnTo>
                    <a:pt x="104" y="139"/>
                  </a:lnTo>
                  <a:lnTo>
                    <a:pt x="91" y="145"/>
                  </a:lnTo>
                  <a:lnTo>
                    <a:pt x="77" y="147"/>
                  </a:lnTo>
                  <a:lnTo>
                    <a:pt x="63" y="147"/>
                  </a:lnTo>
                  <a:lnTo>
                    <a:pt x="48" y="145"/>
                  </a:lnTo>
                  <a:lnTo>
                    <a:pt x="35" y="139"/>
                  </a:lnTo>
                  <a:lnTo>
                    <a:pt x="25" y="130"/>
                  </a:lnTo>
                  <a:lnTo>
                    <a:pt x="15" y="120"/>
                  </a:lnTo>
                  <a:lnTo>
                    <a:pt x="7" y="108"/>
                  </a:lnTo>
                  <a:lnTo>
                    <a:pt x="2" y="95"/>
                  </a:lnTo>
                  <a:lnTo>
                    <a:pt x="0" y="82"/>
                  </a:lnTo>
                  <a:lnTo>
                    <a:pt x="0" y="66"/>
                  </a:lnTo>
                  <a:lnTo>
                    <a:pt x="2" y="51"/>
                  </a:lnTo>
                  <a:lnTo>
                    <a:pt x="8" y="38"/>
                  </a:lnTo>
                  <a:lnTo>
                    <a:pt x="17" y="26"/>
                  </a:lnTo>
                  <a:lnTo>
                    <a:pt x="26" y="16"/>
                  </a:lnTo>
                  <a:lnTo>
                    <a:pt x="37" y="9"/>
                  </a:lnTo>
                  <a:lnTo>
                    <a:pt x="50" y="3"/>
                  </a:lnTo>
                  <a:lnTo>
                    <a:pt x="64" y="0"/>
                  </a:lnTo>
                  <a:lnTo>
                    <a:pt x="78" y="0"/>
                  </a:lnTo>
                  <a:lnTo>
                    <a:pt x="92" y="3"/>
                  </a:lnTo>
                  <a:lnTo>
                    <a:pt x="105" y="9"/>
                  </a:lnTo>
                  <a:lnTo>
                    <a:pt x="116" y="17"/>
                  </a:lnTo>
                  <a:lnTo>
                    <a:pt x="125" y="27"/>
                  </a:lnTo>
                  <a:lnTo>
                    <a:pt x="133" y="39"/>
                  </a:lnTo>
                  <a:lnTo>
                    <a:pt x="138" y="53"/>
                  </a:lnTo>
                  <a:lnTo>
                    <a:pt x="140" y="66"/>
                  </a:lnTo>
                  <a:lnTo>
                    <a:pt x="140" y="82"/>
                  </a:lnTo>
                  <a:close/>
                </a:path>
              </a:pathLst>
            </a:custGeom>
            <a:solidFill>
              <a:srgbClr val="823F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4" name="Freeform 109"/>
            <p:cNvSpPr>
              <a:spLocks/>
            </p:cNvSpPr>
            <p:nvPr/>
          </p:nvSpPr>
          <p:spPr bwMode="auto">
            <a:xfrm>
              <a:off x="4810125" y="4140200"/>
              <a:ext cx="46038" cy="5715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9" y="30"/>
                </a:cxn>
                <a:cxn ang="0">
                  <a:pos x="14" y="34"/>
                </a:cxn>
                <a:cxn ang="0">
                  <a:pos x="8" y="36"/>
                </a:cxn>
                <a:cxn ang="0">
                  <a:pos x="5" y="35"/>
                </a:cxn>
                <a:cxn ang="0">
                  <a:pos x="1" y="32"/>
                </a:cxn>
                <a:cxn ang="0">
                  <a:pos x="0" y="26"/>
                </a:cxn>
                <a:cxn ang="0">
                  <a:pos x="1" y="18"/>
                </a:cxn>
                <a:cxn ang="0">
                  <a:pos x="5" y="12"/>
                </a:cxn>
                <a:cxn ang="0">
                  <a:pos x="10" y="6"/>
                </a:cxn>
                <a:cxn ang="0">
                  <a:pos x="16" y="1"/>
                </a:cxn>
                <a:cxn ang="0">
                  <a:pos x="20" y="0"/>
                </a:cxn>
                <a:cxn ang="0">
                  <a:pos x="25" y="1"/>
                </a:cxn>
                <a:cxn ang="0">
                  <a:pos x="27" y="5"/>
                </a:cxn>
                <a:cxn ang="0">
                  <a:pos x="29" y="11"/>
                </a:cxn>
                <a:cxn ang="0">
                  <a:pos x="27" y="17"/>
                </a:cxn>
                <a:cxn ang="0">
                  <a:pos x="24" y="24"/>
                </a:cxn>
              </a:cxnLst>
              <a:rect l="0" t="0" r="r" b="b"/>
              <a:pathLst>
                <a:path w="29" h="36">
                  <a:moveTo>
                    <a:pt x="24" y="24"/>
                  </a:moveTo>
                  <a:lnTo>
                    <a:pt x="19" y="30"/>
                  </a:lnTo>
                  <a:lnTo>
                    <a:pt x="14" y="34"/>
                  </a:lnTo>
                  <a:lnTo>
                    <a:pt x="8" y="36"/>
                  </a:lnTo>
                  <a:lnTo>
                    <a:pt x="5" y="35"/>
                  </a:lnTo>
                  <a:lnTo>
                    <a:pt x="1" y="32"/>
                  </a:lnTo>
                  <a:lnTo>
                    <a:pt x="0" y="26"/>
                  </a:lnTo>
                  <a:lnTo>
                    <a:pt x="1" y="18"/>
                  </a:lnTo>
                  <a:lnTo>
                    <a:pt x="5" y="12"/>
                  </a:lnTo>
                  <a:lnTo>
                    <a:pt x="10" y="6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9" y="11"/>
                  </a:lnTo>
                  <a:lnTo>
                    <a:pt x="27" y="17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5" name="Freeform 110"/>
            <p:cNvSpPr>
              <a:spLocks/>
            </p:cNvSpPr>
            <p:nvPr/>
          </p:nvSpPr>
          <p:spPr bwMode="auto">
            <a:xfrm>
              <a:off x="4832350" y="4146550"/>
              <a:ext cx="15875" cy="14288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0" y="6"/>
                </a:cxn>
                <a:cxn ang="0">
                  <a:pos x="9" y="7"/>
                </a:cxn>
                <a:cxn ang="0">
                  <a:pos x="7" y="8"/>
                </a:cxn>
                <a:cxn ang="0">
                  <a:pos x="6" y="9"/>
                </a:cxn>
                <a:cxn ang="0">
                  <a:pos x="5" y="9"/>
                </a:cxn>
                <a:cxn ang="0">
                  <a:pos x="3" y="9"/>
                </a:cxn>
                <a:cxn ang="0">
                  <a:pos x="2" y="7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2"/>
                </a:cxn>
                <a:cxn ang="0">
                  <a:pos x="10" y="3"/>
                </a:cxn>
              </a:cxnLst>
              <a:rect l="0" t="0" r="r" b="b"/>
              <a:pathLst>
                <a:path w="10" h="9">
                  <a:moveTo>
                    <a:pt x="10" y="3"/>
                  </a:moveTo>
                  <a:lnTo>
                    <a:pt x="10" y="6"/>
                  </a:lnTo>
                  <a:lnTo>
                    <a:pt x="9" y="7"/>
                  </a:lnTo>
                  <a:lnTo>
                    <a:pt x="7" y="8"/>
                  </a:lnTo>
                  <a:lnTo>
                    <a:pt x="6" y="9"/>
                  </a:lnTo>
                  <a:lnTo>
                    <a:pt x="5" y="9"/>
                  </a:lnTo>
                  <a:lnTo>
                    <a:pt x="3" y="9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2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6" name="Freeform 111"/>
            <p:cNvSpPr>
              <a:spLocks/>
            </p:cNvSpPr>
            <p:nvPr/>
          </p:nvSpPr>
          <p:spPr bwMode="auto">
            <a:xfrm>
              <a:off x="4881563" y="3849688"/>
              <a:ext cx="249238" cy="160338"/>
            </a:xfrm>
            <a:custGeom>
              <a:avLst/>
              <a:gdLst/>
              <a:ahLst/>
              <a:cxnLst>
                <a:cxn ang="0">
                  <a:pos x="8" y="22"/>
                </a:cxn>
                <a:cxn ang="0">
                  <a:pos x="6" y="24"/>
                </a:cxn>
                <a:cxn ang="0">
                  <a:pos x="1" y="29"/>
                </a:cxn>
                <a:cxn ang="0">
                  <a:pos x="0" y="38"/>
                </a:cxn>
                <a:cxn ang="0">
                  <a:pos x="7" y="50"/>
                </a:cxn>
                <a:cxn ang="0">
                  <a:pos x="18" y="56"/>
                </a:cxn>
                <a:cxn ang="0">
                  <a:pos x="28" y="57"/>
                </a:cxn>
                <a:cxn ang="0">
                  <a:pos x="37" y="56"/>
                </a:cxn>
                <a:cxn ang="0">
                  <a:pos x="40" y="56"/>
                </a:cxn>
                <a:cxn ang="0">
                  <a:pos x="40" y="58"/>
                </a:cxn>
                <a:cxn ang="0">
                  <a:pos x="41" y="63"/>
                </a:cxn>
                <a:cxn ang="0">
                  <a:pos x="44" y="68"/>
                </a:cxn>
                <a:cxn ang="0">
                  <a:pos x="47" y="70"/>
                </a:cxn>
                <a:cxn ang="0">
                  <a:pos x="53" y="72"/>
                </a:cxn>
                <a:cxn ang="0">
                  <a:pos x="58" y="70"/>
                </a:cxn>
                <a:cxn ang="0">
                  <a:pos x="62" y="69"/>
                </a:cxn>
                <a:cxn ang="0">
                  <a:pos x="64" y="68"/>
                </a:cxn>
                <a:cxn ang="0">
                  <a:pos x="65" y="69"/>
                </a:cxn>
                <a:cxn ang="0">
                  <a:pos x="67" y="72"/>
                </a:cxn>
                <a:cxn ang="0">
                  <a:pos x="70" y="76"/>
                </a:cxn>
                <a:cxn ang="0">
                  <a:pos x="73" y="81"/>
                </a:cxn>
                <a:cxn ang="0">
                  <a:pos x="75" y="86"/>
                </a:cxn>
                <a:cxn ang="0">
                  <a:pos x="79" y="89"/>
                </a:cxn>
                <a:cxn ang="0">
                  <a:pos x="84" y="90"/>
                </a:cxn>
                <a:cxn ang="0">
                  <a:pos x="90" y="92"/>
                </a:cxn>
                <a:cxn ang="0">
                  <a:pos x="98" y="96"/>
                </a:cxn>
                <a:cxn ang="0">
                  <a:pos x="108" y="98"/>
                </a:cxn>
                <a:cxn ang="0">
                  <a:pos x="117" y="101"/>
                </a:cxn>
                <a:cxn ang="0">
                  <a:pos x="123" y="98"/>
                </a:cxn>
                <a:cxn ang="0">
                  <a:pos x="130" y="83"/>
                </a:cxn>
                <a:cxn ang="0">
                  <a:pos x="141" y="51"/>
                </a:cxn>
                <a:cxn ang="0">
                  <a:pos x="152" y="22"/>
                </a:cxn>
                <a:cxn ang="0">
                  <a:pos x="157" y="9"/>
                </a:cxn>
                <a:cxn ang="0">
                  <a:pos x="153" y="7"/>
                </a:cxn>
                <a:cxn ang="0">
                  <a:pos x="144" y="5"/>
                </a:cxn>
                <a:cxn ang="0">
                  <a:pos x="128" y="3"/>
                </a:cxn>
                <a:cxn ang="0">
                  <a:pos x="110" y="0"/>
                </a:cxn>
                <a:cxn ang="0">
                  <a:pos x="87" y="0"/>
                </a:cxn>
                <a:cxn ang="0">
                  <a:pos x="61" y="4"/>
                </a:cxn>
                <a:cxn ang="0">
                  <a:pos x="35" y="10"/>
                </a:cxn>
                <a:cxn ang="0">
                  <a:pos x="8" y="22"/>
                </a:cxn>
              </a:cxnLst>
              <a:rect l="0" t="0" r="r" b="b"/>
              <a:pathLst>
                <a:path w="157" h="101">
                  <a:moveTo>
                    <a:pt x="8" y="22"/>
                  </a:moveTo>
                  <a:lnTo>
                    <a:pt x="6" y="24"/>
                  </a:lnTo>
                  <a:lnTo>
                    <a:pt x="1" y="29"/>
                  </a:lnTo>
                  <a:lnTo>
                    <a:pt x="0" y="38"/>
                  </a:lnTo>
                  <a:lnTo>
                    <a:pt x="7" y="50"/>
                  </a:lnTo>
                  <a:lnTo>
                    <a:pt x="18" y="56"/>
                  </a:lnTo>
                  <a:lnTo>
                    <a:pt x="28" y="57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40" y="58"/>
                  </a:lnTo>
                  <a:lnTo>
                    <a:pt x="41" y="63"/>
                  </a:lnTo>
                  <a:lnTo>
                    <a:pt x="44" y="68"/>
                  </a:lnTo>
                  <a:lnTo>
                    <a:pt x="47" y="70"/>
                  </a:lnTo>
                  <a:lnTo>
                    <a:pt x="53" y="72"/>
                  </a:lnTo>
                  <a:lnTo>
                    <a:pt x="58" y="70"/>
                  </a:lnTo>
                  <a:lnTo>
                    <a:pt x="62" y="69"/>
                  </a:lnTo>
                  <a:lnTo>
                    <a:pt x="64" y="68"/>
                  </a:lnTo>
                  <a:lnTo>
                    <a:pt x="65" y="69"/>
                  </a:lnTo>
                  <a:lnTo>
                    <a:pt x="67" y="72"/>
                  </a:lnTo>
                  <a:lnTo>
                    <a:pt x="70" y="76"/>
                  </a:lnTo>
                  <a:lnTo>
                    <a:pt x="73" y="81"/>
                  </a:lnTo>
                  <a:lnTo>
                    <a:pt x="75" y="86"/>
                  </a:lnTo>
                  <a:lnTo>
                    <a:pt x="79" y="89"/>
                  </a:lnTo>
                  <a:lnTo>
                    <a:pt x="84" y="90"/>
                  </a:lnTo>
                  <a:lnTo>
                    <a:pt x="90" y="92"/>
                  </a:lnTo>
                  <a:lnTo>
                    <a:pt x="98" y="96"/>
                  </a:lnTo>
                  <a:lnTo>
                    <a:pt x="108" y="98"/>
                  </a:lnTo>
                  <a:lnTo>
                    <a:pt x="117" y="101"/>
                  </a:lnTo>
                  <a:lnTo>
                    <a:pt x="123" y="98"/>
                  </a:lnTo>
                  <a:lnTo>
                    <a:pt x="130" y="83"/>
                  </a:lnTo>
                  <a:lnTo>
                    <a:pt x="141" y="51"/>
                  </a:lnTo>
                  <a:lnTo>
                    <a:pt x="152" y="22"/>
                  </a:lnTo>
                  <a:lnTo>
                    <a:pt x="157" y="9"/>
                  </a:lnTo>
                  <a:lnTo>
                    <a:pt x="153" y="7"/>
                  </a:lnTo>
                  <a:lnTo>
                    <a:pt x="144" y="5"/>
                  </a:lnTo>
                  <a:lnTo>
                    <a:pt x="128" y="3"/>
                  </a:lnTo>
                  <a:lnTo>
                    <a:pt x="110" y="0"/>
                  </a:lnTo>
                  <a:lnTo>
                    <a:pt x="87" y="0"/>
                  </a:lnTo>
                  <a:lnTo>
                    <a:pt x="61" y="4"/>
                  </a:lnTo>
                  <a:lnTo>
                    <a:pt x="35" y="10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7" name="Freeform 112"/>
            <p:cNvSpPr>
              <a:spLocks/>
            </p:cNvSpPr>
            <p:nvPr/>
          </p:nvSpPr>
          <p:spPr bwMode="auto">
            <a:xfrm>
              <a:off x="5010150" y="3854450"/>
              <a:ext cx="320675" cy="382588"/>
            </a:xfrm>
            <a:custGeom>
              <a:avLst/>
              <a:gdLst/>
              <a:ahLst/>
              <a:cxnLst>
                <a:cxn ang="0">
                  <a:pos x="202" y="134"/>
                </a:cxn>
                <a:cxn ang="0">
                  <a:pos x="184" y="88"/>
                </a:cxn>
                <a:cxn ang="0">
                  <a:pos x="149" y="43"/>
                </a:cxn>
                <a:cxn ang="0">
                  <a:pos x="99" y="10"/>
                </a:cxn>
                <a:cxn ang="0">
                  <a:pos x="69" y="3"/>
                </a:cxn>
                <a:cxn ang="0">
                  <a:pos x="50" y="24"/>
                </a:cxn>
                <a:cxn ang="0">
                  <a:pos x="24" y="54"/>
                </a:cxn>
                <a:cxn ang="0">
                  <a:pos x="4" y="81"/>
                </a:cxn>
                <a:cxn ang="0">
                  <a:pos x="1" y="101"/>
                </a:cxn>
                <a:cxn ang="0">
                  <a:pos x="12" y="120"/>
                </a:cxn>
                <a:cxn ang="0">
                  <a:pos x="13" y="123"/>
                </a:cxn>
                <a:cxn ang="0">
                  <a:pos x="9" y="132"/>
                </a:cxn>
                <a:cxn ang="0">
                  <a:pos x="10" y="141"/>
                </a:cxn>
                <a:cxn ang="0">
                  <a:pos x="18" y="147"/>
                </a:cxn>
                <a:cxn ang="0">
                  <a:pos x="19" y="151"/>
                </a:cxn>
                <a:cxn ang="0">
                  <a:pos x="19" y="156"/>
                </a:cxn>
                <a:cxn ang="0">
                  <a:pos x="18" y="160"/>
                </a:cxn>
                <a:cxn ang="0">
                  <a:pos x="16" y="162"/>
                </a:cxn>
                <a:cxn ang="0">
                  <a:pos x="14" y="172"/>
                </a:cxn>
                <a:cxn ang="0">
                  <a:pos x="23" y="191"/>
                </a:cxn>
                <a:cxn ang="0">
                  <a:pos x="13" y="208"/>
                </a:cxn>
                <a:cxn ang="0">
                  <a:pos x="9" y="221"/>
                </a:cxn>
                <a:cxn ang="0">
                  <a:pos x="17" y="227"/>
                </a:cxn>
                <a:cxn ang="0">
                  <a:pos x="37" y="225"/>
                </a:cxn>
                <a:cxn ang="0">
                  <a:pos x="59" y="218"/>
                </a:cxn>
                <a:cxn ang="0">
                  <a:pos x="80" y="223"/>
                </a:cxn>
                <a:cxn ang="0">
                  <a:pos x="99" y="232"/>
                </a:cxn>
                <a:cxn ang="0">
                  <a:pos x="112" y="239"/>
                </a:cxn>
                <a:cxn ang="0">
                  <a:pos x="117" y="239"/>
                </a:cxn>
                <a:cxn ang="0">
                  <a:pos x="139" y="227"/>
                </a:cxn>
                <a:cxn ang="0">
                  <a:pos x="170" y="206"/>
                </a:cxn>
                <a:cxn ang="0">
                  <a:pos x="195" y="175"/>
                </a:cxn>
              </a:cxnLst>
              <a:rect l="0" t="0" r="r" b="b"/>
              <a:pathLst>
                <a:path w="202" h="241">
                  <a:moveTo>
                    <a:pt x="201" y="157"/>
                  </a:moveTo>
                  <a:lnTo>
                    <a:pt x="202" y="134"/>
                  </a:lnTo>
                  <a:lnTo>
                    <a:pt x="196" y="111"/>
                  </a:lnTo>
                  <a:lnTo>
                    <a:pt x="184" y="88"/>
                  </a:lnTo>
                  <a:lnTo>
                    <a:pt x="169" y="65"/>
                  </a:lnTo>
                  <a:lnTo>
                    <a:pt x="149" y="43"/>
                  </a:lnTo>
                  <a:lnTo>
                    <a:pt x="125" y="25"/>
                  </a:lnTo>
                  <a:lnTo>
                    <a:pt x="99" y="10"/>
                  </a:lnTo>
                  <a:lnTo>
                    <a:pt x="72" y="0"/>
                  </a:lnTo>
                  <a:lnTo>
                    <a:pt x="69" y="3"/>
                  </a:lnTo>
                  <a:lnTo>
                    <a:pt x="62" y="12"/>
                  </a:lnTo>
                  <a:lnTo>
                    <a:pt x="50" y="24"/>
                  </a:lnTo>
                  <a:lnTo>
                    <a:pt x="37" y="38"/>
                  </a:lnTo>
                  <a:lnTo>
                    <a:pt x="24" y="54"/>
                  </a:lnTo>
                  <a:lnTo>
                    <a:pt x="12" y="69"/>
                  </a:lnTo>
                  <a:lnTo>
                    <a:pt x="4" y="81"/>
                  </a:lnTo>
                  <a:lnTo>
                    <a:pt x="0" y="89"/>
                  </a:lnTo>
                  <a:lnTo>
                    <a:pt x="1" y="101"/>
                  </a:lnTo>
                  <a:lnTo>
                    <a:pt x="7" y="112"/>
                  </a:lnTo>
                  <a:lnTo>
                    <a:pt x="12" y="120"/>
                  </a:lnTo>
                  <a:lnTo>
                    <a:pt x="14" y="122"/>
                  </a:lnTo>
                  <a:lnTo>
                    <a:pt x="13" y="123"/>
                  </a:lnTo>
                  <a:lnTo>
                    <a:pt x="11" y="127"/>
                  </a:lnTo>
                  <a:lnTo>
                    <a:pt x="9" y="132"/>
                  </a:lnTo>
                  <a:lnTo>
                    <a:pt x="7" y="136"/>
                  </a:lnTo>
                  <a:lnTo>
                    <a:pt x="10" y="141"/>
                  </a:lnTo>
                  <a:lnTo>
                    <a:pt x="14" y="145"/>
                  </a:lnTo>
                  <a:lnTo>
                    <a:pt x="18" y="147"/>
                  </a:lnTo>
                  <a:lnTo>
                    <a:pt x="19" y="149"/>
                  </a:lnTo>
                  <a:lnTo>
                    <a:pt x="19" y="151"/>
                  </a:lnTo>
                  <a:lnTo>
                    <a:pt x="19" y="153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18" y="160"/>
                  </a:lnTo>
                  <a:lnTo>
                    <a:pt x="17" y="161"/>
                  </a:lnTo>
                  <a:lnTo>
                    <a:pt x="16" y="162"/>
                  </a:lnTo>
                  <a:lnTo>
                    <a:pt x="14" y="164"/>
                  </a:lnTo>
                  <a:lnTo>
                    <a:pt x="14" y="172"/>
                  </a:lnTo>
                  <a:lnTo>
                    <a:pt x="18" y="181"/>
                  </a:lnTo>
                  <a:lnTo>
                    <a:pt x="23" y="191"/>
                  </a:lnTo>
                  <a:lnTo>
                    <a:pt x="22" y="198"/>
                  </a:lnTo>
                  <a:lnTo>
                    <a:pt x="13" y="208"/>
                  </a:lnTo>
                  <a:lnTo>
                    <a:pt x="9" y="216"/>
                  </a:lnTo>
                  <a:lnTo>
                    <a:pt x="9" y="221"/>
                  </a:lnTo>
                  <a:lnTo>
                    <a:pt x="11" y="225"/>
                  </a:lnTo>
                  <a:lnTo>
                    <a:pt x="17" y="227"/>
                  </a:lnTo>
                  <a:lnTo>
                    <a:pt x="25" y="227"/>
                  </a:lnTo>
                  <a:lnTo>
                    <a:pt x="37" y="225"/>
                  </a:lnTo>
                  <a:lnTo>
                    <a:pt x="50" y="220"/>
                  </a:lnTo>
                  <a:lnTo>
                    <a:pt x="59" y="218"/>
                  </a:lnTo>
                  <a:lnTo>
                    <a:pt x="70" y="219"/>
                  </a:lnTo>
                  <a:lnTo>
                    <a:pt x="80" y="223"/>
                  </a:lnTo>
                  <a:lnTo>
                    <a:pt x="91" y="226"/>
                  </a:lnTo>
                  <a:lnTo>
                    <a:pt x="99" y="232"/>
                  </a:lnTo>
                  <a:lnTo>
                    <a:pt x="106" y="236"/>
                  </a:lnTo>
                  <a:lnTo>
                    <a:pt x="112" y="239"/>
                  </a:lnTo>
                  <a:lnTo>
                    <a:pt x="113" y="241"/>
                  </a:lnTo>
                  <a:lnTo>
                    <a:pt x="117" y="239"/>
                  </a:lnTo>
                  <a:lnTo>
                    <a:pt x="126" y="235"/>
                  </a:lnTo>
                  <a:lnTo>
                    <a:pt x="139" y="227"/>
                  </a:lnTo>
                  <a:lnTo>
                    <a:pt x="154" y="218"/>
                  </a:lnTo>
                  <a:lnTo>
                    <a:pt x="170" y="206"/>
                  </a:lnTo>
                  <a:lnTo>
                    <a:pt x="183" y="191"/>
                  </a:lnTo>
                  <a:lnTo>
                    <a:pt x="195" y="175"/>
                  </a:lnTo>
                  <a:lnTo>
                    <a:pt x="201" y="1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8" name="Freeform 113"/>
            <p:cNvSpPr>
              <a:spLocks/>
            </p:cNvSpPr>
            <p:nvPr/>
          </p:nvSpPr>
          <p:spPr bwMode="auto">
            <a:xfrm>
              <a:off x="5056188" y="4065588"/>
              <a:ext cx="298450" cy="446088"/>
            </a:xfrm>
            <a:custGeom>
              <a:avLst/>
              <a:gdLst/>
              <a:ahLst/>
              <a:cxnLst>
                <a:cxn ang="0">
                  <a:pos x="173" y="151"/>
                </a:cxn>
                <a:cxn ang="0">
                  <a:pos x="154" y="189"/>
                </a:cxn>
                <a:cxn ang="0">
                  <a:pos x="126" y="225"/>
                </a:cxn>
                <a:cxn ang="0">
                  <a:pos x="90" y="255"/>
                </a:cxn>
                <a:cxn ang="0">
                  <a:pos x="69" y="271"/>
                </a:cxn>
                <a:cxn ang="0">
                  <a:pos x="60" y="281"/>
                </a:cxn>
                <a:cxn ang="0">
                  <a:pos x="53" y="275"/>
                </a:cxn>
                <a:cxn ang="0">
                  <a:pos x="54" y="260"/>
                </a:cxn>
                <a:cxn ang="0">
                  <a:pos x="49" y="254"/>
                </a:cxn>
                <a:cxn ang="0">
                  <a:pos x="38" y="249"/>
                </a:cxn>
                <a:cxn ang="0">
                  <a:pos x="31" y="241"/>
                </a:cxn>
                <a:cxn ang="0">
                  <a:pos x="28" y="226"/>
                </a:cxn>
                <a:cxn ang="0">
                  <a:pos x="20" y="216"/>
                </a:cxn>
                <a:cxn ang="0">
                  <a:pos x="8" y="212"/>
                </a:cxn>
                <a:cxn ang="0">
                  <a:pos x="0" y="200"/>
                </a:cxn>
                <a:cxn ang="0">
                  <a:pos x="3" y="190"/>
                </a:cxn>
                <a:cxn ang="0">
                  <a:pos x="8" y="176"/>
                </a:cxn>
                <a:cxn ang="0">
                  <a:pos x="20" y="160"/>
                </a:cxn>
                <a:cxn ang="0">
                  <a:pos x="21" y="156"/>
                </a:cxn>
                <a:cxn ang="0">
                  <a:pos x="16" y="146"/>
                </a:cxn>
                <a:cxn ang="0">
                  <a:pos x="20" y="137"/>
                </a:cxn>
                <a:cxn ang="0">
                  <a:pos x="28" y="132"/>
                </a:cxn>
                <a:cxn ang="0">
                  <a:pos x="29" y="129"/>
                </a:cxn>
                <a:cxn ang="0">
                  <a:pos x="28" y="121"/>
                </a:cxn>
                <a:cxn ang="0">
                  <a:pos x="24" y="110"/>
                </a:cxn>
                <a:cxn ang="0">
                  <a:pos x="28" y="100"/>
                </a:cxn>
                <a:cxn ang="0">
                  <a:pos x="33" y="86"/>
                </a:cxn>
                <a:cxn ang="0">
                  <a:pos x="42" y="69"/>
                </a:cxn>
                <a:cxn ang="0">
                  <a:pos x="55" y="62"/>
                </a:cxn>
                <a:cxn ang="0">
                  <a:pos x="93" y="43"/>
                </a:cxn>
                <a:cxn ang="0">
                  <a:pos x="140" y="20"/>
                </a:cxn>
                <a:cxn ang="0">
                  <a:pos x="174" y="2"/>
                </a:cxn>
                <a:cxn ang="0">
                  <a:pos x="182" y="11"/>
                </a:cxn>
                <a:cxn ang="0">
                  <a:pos x="188" y="81"/>
                </a:cxn>
              </a:cxnLst>
              <a:rect l="0" t="0" r="r" b="b"/>
              <a:pathLst>
                <a:path w="188" h="281">
                  <a:moveTo>
                    <a:pt x="180" y="132"/>
                  </a:moveTo>
                  <a:lnTo>
                    <a:pt x="173" y="151"/>
                  </a:lnTo>
                  <a:lnTo>
                    <a:pt x="165" y="169"/>
                  </a:lnTo>
                  <a:lnTo>
                    <a:pt x="154" y="189"/>
                  </a:lnTo>
                  <a:lnTo>
                    <a:pt x="141" y="207"/>
                  </a:lnTo>
                  <a:lnTo>
                    <a:pt x="126" y="225"/>
                  </a:lnTo>
                  <a:lnTo>
                    <a:pt x="109" y="241"/>
                  </a:lnTo>
                  <a:lnTo>
                    <a:pt x="90" y="255"/>
                  </a:lnTo>
                  <a:lnTo>
                    <a:pt x="70" y="269"/>
                  </a:lnTo>
                  <a:lnTo>
                    <a:pt x="69" y="271"/>
                  </a:lnTo>
                  <a:lnTo>
                    <a:pt x="66" y="277"/>
                  </a:lnTo>
                  <a:lnTo>
                    <a:pt x="60" y="281"/>
                  </a:lnTo>
                  <a:lnTo>
                    <a:pt x="54" y="279"/>
                  </a:lnTo>
                  <a:lnTo>
                    <a:pt x="53" y="275"/>
                  </a:lnTo>
                  <a:lnTo>
                    <a:pt x="54" y="268"/>
                  </a:lnTo>
                  <a:lnTo>
                    <a:pt x="54" y="260"/>
                  </a:lnTo>
                  <a:lnTo>
                    <a:pt x="53" y="257"/>
                  </a:lnTo>
                  <a:lnTo>
                    <a:pt x="49" y="254"/>
                  </a:lnTo>
                  <a:lnTo>
                    <a:pt x="43" y="252"/>
                  </a:lnTo>
                  <a:lnTo>
                    <a:pt x="38" y="249"/>
                  </a:lnTo>
                  <a:lnTo>
                    <a:pt x="34" y="246"/>
                  </a:lnTo>
                  <a:lnTo>
                    <a:pt x="31" y="241"/>
                  </a:lnTo>
                  <a:lnTo>
                    <a:pt x="30" y="234"/>
                  </a:lnTo>
                  <a:lnTo>
                    <a:pt x="28" y="226"/>
                  </a:lnTo>
                  <a:lnTo>
                    <a:pt x="26" y="220"/>
                  </a:lnTo>
                  <a:lnTo>
                    <a:pt x="20" y="216"/>
                  </a:lnTo>
                  <a:lnTo>
                    <a:pt x="14" y="214"/>
                  </a:lnTo>
                  <a:lnTo>
                    <a:pt x="8" y="212"/>
                  </a:lnTo>
                  <a:lnTo>
                    <a:pt x="2" y="206"/>
                  </a:lnTo>
                  <a:lnTo>
                    <a:pt x="0" y="200"/>
                  </a:lnTo>
                  <a:lnTo>
                    <a:pt x="1" y="195"/>
                  </a:lnTo>
                  <a:lnTo>
                    <a:pt x="3" y="190"/>
                  </a:lnTo>
                  <a:lnTo>
                    <a:pt x="4" y="186"/>
                  </a:lnTo>
                  <a:lnTo>
                    <a:pt x="8" y="176"/>
                  </a:lnTo>
                  <a:lnTo>
                    <a:pt x="14" y="166"/>
                  </a:lnTo>
                  <a:lnTo>
                    <a:pt x="20" y="160"/>
                  </a:lnTo>
                  <a:lnTo>
                    <a:pt x="22" y="157"/>
                  </a:lnTo>
                  <a:lnTo>
                    <a:pt x="21" y="156"/>
                  </a:lnTo>
                  <a:lnTo>
                    <a:pt x="18" y="151"/>
                  </a:lnTo>
                  <a:lnTo>
                    <a:pt x="16" y="146"/>
                  </a:lnTo>
                  <a:lnTo>
                    <a:pt x="16" y="142"/>
                  </a:lnTo>
                  <a:lnTo>
                    <a:pt x="20" y="137"/>
                  </a:lnTo>
                  <a:lnTo>
                    <a:pt x="24" y="134"/>
                  </a:lnTo>
                  <a:lnTo>
                    <a:pt x="28" y="132"/>
                  </a:lnTo>
                  <a:lnTo>
                    <a:pt x="29" y="131"/>
                  </a:lnTo>
                  <a:lnTo>
                    <a:pt x="29" y="129"/>
                  </a:lnTo>
                  <a:lnTo>
                    <a:pt x="29" y="126"/>
                  </a:lnTo>
                  <a:lnTo>
                    <a:pt x="28" y="121"/>
                  </a:lnTo>
                  <a:lnTo>
                    <a:pt x="26" y="115"/>
                  </a:lnTo>
                  <a:lnTo>
                    <a:pt x="24" y="110"/>
                  </a:lnTo>
                  <a:lnTo>
                    <a:pt x="26" y="105"/>
                  </a:lnTo>
                  <a:lnTo>
                    <a:pt x="28" y="100"/>
                  </a:lnTo>
                  <a:lnTo>
                    <a:pt x="30" y="94"/>
                  </a:lnTo>
                  <a:lnTo>
                    <a:pt x="33" y="86"/>
                  </a:lnTo>
                  <a:lnTo>
                    <a:pt x="37" y="76"/>
                  </a:lnTo>
                  <a:lnTo>
                    <a:pt x="42" y="69"/>
                  </a:lnTo>
                  <a:lnTo>
                    <a:pt x="47" y="65"/>
                  </a:lnTo>
                  <a:lnTo>
                    <a:pt x="55" y="62"/>
                  </a:lnTo>
                  <a:lnTo>
                    <a:pt x="71" y="54"/>
                  </a:lnTo>
                  <a:lnTo>
                    <a:pt x="93" y="43"/>
                  </a:lnTo>
                  <a:lnTo>
                    <a:pt x="116" y="33"/>
                  </a:lnTo>
                  <a:lnTo>
                    <a:pt x="140" y="20"/>
                  </a:lnTo>
                  <a:lnTo>
                    <a:pt x="160" y="10"/>
                  </a:lnTo>
                  <a:lnTo>
                    <a:pt x="174" y="2"/>
                  </a:lnTo>
                  <a:lnTo>
                    <a:pt x="180" y="0"/>
                  </a:lnTo>
                  <a:lnTo>
                    <a:pt x="182" y="11"/>
                  </a:lnTo>
                  <a:lnTo>
                    <a:pt x="187" y="40"/>
                  </a:lnTo>
                  <a:lnTo>
                    <a:pt x="188" y="81"/>
                  </a:lnTo>
                  <a:lnTo>
                    <a:pt x="180" y="1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09" name="Freeform 114"/>
            <p:cNvSpPr>
              <a:spLocks/>
            </p:cNvSpPr>
            <p:nvPr/>
          </p:nvSpPr>
          <p:spPr bwMode="auto">
            <a:xfrm>
              <a:off x="5053013" y="4181475"/>
              <a:ext cx="107950" cy="123825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2" y="37"/>
                </a:cxn>
                <a:cxn ang="0">
                  <a:pos x="6" y="25"/>
                </a:cxn>
                <a:cxn ang="0">
                  <a:pos x="15" y="10"/>
                </a:cxn>
                <a:cxn ang="0">
                  <a:pos x="28" y="2"/>
                </a:cxn>
                <a:cxn ang="0">
                  <a:pos x="31" y="1"/>
                </a:cxn>
                <a:cxn ang="0">
                  <a:pos x="36" y="0"/>
                </a:cxn>
                <a:cxn ang="0">
                  <a:pos x="39" y="0"/>
                </a:cxn>
                <a:cxn ang="0">
                  <a:pos x="43" y="1"/>
                </a:cxn>
                <a:cxn ang="0">
                  <a:pos x="48" y="2"/>
                </a:cxn>
                <a:cxn ang="0">
                  <a:pos x="52" y="4"/>
                </a:cxn>
                <a:cxn ang="0">
                  <a:pos x="57" y="8"/>
                </a:cxn>
                <a:cxn ang="0">
                  <a:pos x="63" y="14"/>
                </a:cxn>
                <a:cxn ang="0">
                  <a:pos x="66" y="21"/>
                </a:cxn>
                <a:cxn ang="0">
                  <a:pos x="68" y="32"/>
                </a:cxn>
                <a:cxn ang="0">
                  <a:pos x="65" y="44"/>
                </a:cxn>
                <a:cxn ang="0">
                  <a:pos x="59" y="56"/>
                </a:cxn>
                <a:cxn ang="0">
                  <a:pos x="52" y="65"/>
                </a:cxn>
                <a:cxn ang="0">
                  <a:pos x="44" y="71"/>
                </a:cxn>
                <a:cxn ang="0">
                  <a:pos x="36" y="76"/>
                </a:cxn>
                <a:cxn ang="0">
                  <a:pos x="29" y="78"/>
                </a:cxn>
                <a:cxn ang="0">
                  <a:pos x="20" y="78"/>
                </a:cxn>
                <a:cxn ang="0">
                  <a:pos x="13" y="77"/>
                </a:cxn>
                <a:cxn ang="0">
                  <a:pos x="7" y="72"/>
                </a:cxn>
                <a:cxn ang="0">
                  <a:pos x="2" y="64"/>
                </a:cxn>
                <a:cxn ang="0">
                  <a:pos x="0" y="43"/>
                </a:cxn>
              </a:cxnLst>
              <a:rect l="0" t="0" r="r" b="b"/>
              <a:pathLst>
                <a:path w="68" h="78">
                  <a:moveTo>
                    <a:pt x="0" y="43"/>
                  </a:moveTo>
                  <a:lnTo>
                    <a:pt x="2" y="37"/>
                  </a:lnTo>
                  <a:lnTo>
                    <a:pt x="6" y="25"/>
                  </a:lnTo>
                  <a:lnTo>
                    <a:pt x="15" y="10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3" y="1"/>
                  </a:lnTo>
                  <a:lnTo>
                    <a:pt x="48" y="2"/>
                  </a:lnTo>
                  <a:lnTo>
                    <a:pt x="52" y="4"/>
                  </a:lnTo>
                  <a:lnTo>
                    <a:pt x="57" y="8"/>
                  </a:lnTo>
                  <a:lnTo>
                    <a:pt x="63" y="14"/>
                  </a:lnTo>
                  <a:lnTo>
                    <a:pt x="66" y="21"/>
                  </a:lnTo>
                  <a:lnTo>
                    <a:pt x="68" y="32"/>
                  </a:lnTo>
                  <a:lnTo>
                    <a:pt x="65" y="44"/>
                  </a:lnTo>
                  <a:lnTo>
                    <a:pt x="59" y="56"/>
                  </a:lnTo>
                  <a:lnTo>
                    <a:pt x="52" y="65"/>
                  </a:lnTo>
                  <a:lnTo>
                    <a:pt x="44" y="71"/>
                  </a:lnTo>
                  <a:lnTo>
                    <a:pt x="36" y="76"/>
                  </a:lnTo>
                  <a:lnTo>
                    <a:pt x="29" y="78"/>
                  </a:lnTo>
                  <a:lnTo>
                    <a:pt x="20" y="78"/>
                  </a:lnTo>
                  <a:lnTo>
                    <a:pt x="13" y="77"/>
                  </a:lnTo>
                  <a:lnTo>
                    <a:pt x="7" y="72"/>
                  </a:lnTo>
                  <a:lnTo>
                    <a:pt x="2" y="64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0" name="Freeform 115"/>
            <p:cNvSpPr>
              <a:spLocks/>
            </p:cNvSpPr>
            <p:nvPr/>
          </p:nvSpPr>
          <p:spPr bwMode="auto">
            <a:xfrm>
              <a:off x="5046663" y="4191000"/>
              <a:ext cx="103188" cy="11430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" y="32"/>
                </a:cxn>
                <a:cxn ang="0">
                  <a:pos x="8" y="21"/>
                </a:cxn>
                <a:cxn ang="0">
                  <a:pos x="16" y="9"/>
                </a:cxn>
                <a:cxn ang="0">
                  <a:pos x="29" y="1"/>
                </a:cxn>
                <a:cxn ang="0">
                  <a:pos x="35" y="0"/>
                </a:cxn>
                <a:cxn ang="0">
                  <a:pos x="42" y="0"/>
                </a:cxn>
                <a:cxn ang="0">
                  <a:pos x="50" y="4"/>
                </a:cxn>
                <a:cxn ang="0">
                  <a:pos x="61" y="13"/>
                </a:cxn>
                <a:cxn ang="0">
                  <a:pos x="63" y="19"/>
                </a:cxn>
                <a:cxn ang="0">
                  <a:pos x="65" y="29"/>
                </a:cxn>
                <a:cxn ang="0">
                  <a:pos x="63" y="40"/>
                </a:cxn>
                <a:cxn ang="0">
                  <a:pos x="57" y="50"/>
                </a:cxn>
                <a:cxn ang="0">
                  <a:pos x="50" y="58"/>
                </a:cxn>
                <a:cxn ang="0">
                  <a:pos x="44" y="64"/>
                </a:cxn>
                <a:cxn ang="0">
                  <a:pos x="37" y="69"/>
                </a:cxn>
                <a:cxn ang="0">
                  <a:pos x="29" y="71"/>
                </a:cxn>
                <a:cxn ang="0">
                  <a:pos x="22" y="72"/>
                </a:cxn>
                <a:cxn ang="0">
                  <a:pos x="16" y="71"/>
                </a:cxn>
                <a:cxn ang="0">
                  <a:pos x="10" y="67"/>
                </a:cxn>
                <a:cxn ang="0">
                  <a:pos x="4" y="60"/>
                </a:cxn>
                <a:cxn ang="0">
                  <a:pos x="0" y="37"/>
                </a:cxn>
              </a:cxnLst>
              <a:rect l="0" t="0" r="r" b="b"/>
              <a:pathLst>
                <a:path w="65" h="72">
                  <a:moveTo>
                    <a:pt x="0" y="37"/>
                  </a:moveTo>
                  <a:lnTo>
                    <a:pt x="2" y="32"/>
                  </a:lnTo>
                  <a:lnTo>
                    <a:pt x="8" y="21"/>
                  </a:lnTo>
                  <a:lnTo>
                    <a:pt x="16" y="9"/>
                  </a:lnTo>
                  <a:lnTo>
                    <a:pt x="29" y="1"/>
                  </a:lnTo>
                  <a:lnTo>
                    <a:pt x="35" y="0"/>
                  </a:lnTo>
                  <a:lnTo>
                    <a:pt x="42" y="0"/>
                  </a:lnTo>
                  <a:lnTo>
                    <a:pt x="50" y="4"/>
                  </a:lnTo>
                  <a:lnTo>
                    <a:pt x="61" y="13"/>
                  </a:lnTo>
                  <a:lnTo>
                    <a:pt x="63" y="19"/>
                  </a:lnTo>
                  <a:lnTo>
                    <a:pt x="65" y="29"/>
                  </a:lnTo>
                  <a:lnTo>
                    <a:pt x="63" y="40"/>
                  </a:lnTo>
                  <a:lnTo>
                    <a:pt x="57" y="50"/>
                  </a:lnTo>
                  <a:lnTo>
                    <a:pt x="50" y="58"/>
                  </a:lnTo>
                  <a:lnTo>
                    <a:pt x="44" y="64"/>
                  </a:lnTo>
                  <a:lnTo>
                    <a:pt x="37" y="69"/>
                  </a:lnTo>
                  <a:lnTo>
                    <a:pt x="29" y="71"/>
                  </a:lnTo>
                  <a:lnTo>
                    <a:pt x="22" y="72"/>
                  </a:lnTo>
                  <a:lnTo>
                    <a:pt x="16" y="71"/>
                  </a:lnTo>
                  <a:lnTo>
                    <a:pt x="10" y="67"/>
                  </a:lnTo>
                  <a:lnTo>
                    <a:pt x="4" y="6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1" name="Freeform 116"/>
            <p:cNvSpPr>
              <a:spLocks/>
            </p:cNvSpPr>
            <p:nvPr/>
          </p:nvSpPr>
          <p:spPr bwMode="auto">
            <a:xfrm>
              <a:off x="5064125" y="4213225"/>
              <a:ext cx="73025" cy="69850"/>
            </a:xfrm>
            <a:custGeom>
              <a:avLst/>
              <a:gdLst/>
              <a:ahLst/>
              <a:cxnLst>
                <a:cxn ang="0">
                  <a:pos x="44" y="7"/>
                </a:cxn>
                <a:cxn ang="0">
                  <a:pos x="36" y="3"/>
                </a:cxn>
                <a:cxn ang="0">
                  <a:pos x="29" y="0"/>
                </a:cxn>
                <a:cxn ang="0">
                  <a:pos x="23" y="0"/>
                </a:cxn>
                <a:cxn ang="0">
                  <a:pos x="17" y="3"/>
                </a:cxn>
                <a:cxn ang="0">
                  <a:pos x="10" y="9"/>
                </a:cxn>
                <a:cxn ang="0">
                  <a:pos x="4" y="17"/>
                </a:cxn>
                <a:cxn ang="0">
                  <a:pos x="2" y="27"/>
                </a:cxn>
                <a:cxn ang="0">
                  <a:pos x="0" y="39"/>
                </a:cxn>
                <a:cxn ang="0">
                  <a:pos x="0" y="40"/>
                </a:cxn>
                <a:cxn ang="0">
                  <a:pos x="2" y="41"/>
                </a:cxn>
                <a:cxn ang="0">
                  <a:pos x="2" y="43"/>
                </a:cxn>
                <a:cxn ang="0">
                  <a:pos x="3" y="44"/>
                </a:cxn>
                <a:cxn ang="0">
                  <a:pos x="4" y="44"/>
                </a:cxn>
                <a:cxn ang="0">
                  <a:pos x="4" y="44"/>
                </a:cxn>
                <a:cxn ang="0">
                  <a:pos x="5" y="43"/>
                </a:cxn>
                <a:cxn ang="0">
                  <a:pos x="5" y="41"/>
                </a:cxn>
                <a:cxn ang="0">
                  <a:pos x="6" y="32"/>
                </a:cxn>
                <a:cxn ang="0">
                  <a:pos x="9" y="22"/>
                </a:cxn>
                <a:cxn ang="0">
                  <a:pos x="12" y="15"/>
                </a:cxn>
                <a:cxn ang="0">
                  <a:pos x="18" y="10"/>
                </a:cxn>
                <a:cxn ang="0">
                  <a:pos x="23" y="6"/>
                </a:cxn>
                <a:cxn ang="0">
                  <a:pos x="29" y="5"/>
                </a:cxn>
                <a:cxn ang="0">
                  <a:pos x="36" y="7"/>
                </a:cxn>
                <a:cxn ang="0">
                  <a:pos x="43" y="12"/>
                </a:cxn>
                <a:cxn ang="0">
                  <a:pos x="44" y="13"/>
                </a:cxn>
                <a:cxn ang="0">
                  <a:pos x="45" y="13"/>
                </a:cxn>
                <a:cxn ang="0">
                  <a:pos x="46" y="13"/>
                </a:cxn>
                <a:cxn ang="0">
                  <a:pos x="46" y="12"/>
                </a:cxn>
                <a:cxn ang="0">
                  <a:pos x="46" y="11"/>
                </a:cxn>
                <a:cxn ang="0">
                  <a:pos x="45" y="10"/>
                </a:cxn>
                <a:cxn ang="0">
                  <a:pos x="45" y="9"/>
                </a:cxn>
                <a:cxn ang="0">
                  <a:pos x="44" y="7"/>
                </a:cxn>
                <a:cxn ang="0">
                  <a:pos x="44" y="7"/>
                </a:cxn>
              </a:cxnLst>
              <a:rect l="0" t="0" r="r" b="b"/>
              <a:pathLst>
                <a:path w="46" h="44">
                  <a:moveTo>
                    <a:pt x="44" y="7"/>
                  </a:moveTo>
                  <a:lnTo>
                    <a:pt x="36" y="3"/>
                  </a:lnTo>
                  <a:lnTo>
                    <a:pt x="29" y="0"/>
                  </a:lnTo>
                  <a:lnTo>
                    <a:pt x="23" y="0"/>
                  </a:lnTo>
                  <a:lnTo>
                    <a:pt x="17" y="3"/>
                  </a:lnTo>
                  <a:lnTo>
                    <a:pt x="10" y="9"/>
                  </a:lnTo>
                  <a:lnTo>
                    <a:pt x="4" y="17"/>
                  </a:lnTo>
                  <a:lnTo>
                    <a:pt x="2" y="27"/>
                  </a:lnTo>
                  <a:lnTo>
                    <a:pt x="0" y="39"/>
                  </a:lnTo>
                  <a:lnTo>
                    <a:pt x="0" y="40"/>
                  </a:lnTo>
                  <a:lnTo>
                    <a:pt x="2" y="41"/>
                  </a:lnTo>
                  <a:lnTo>
                    <a:pt x="2" y="43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5" y="43"/>
                  </a:lnTo>
                  <a:lnTo>
                    <a:pt x="5" y="41"/>
                  </a:lnTo>
                  <a:lnTo>
                    <a:pt x="6" y="32"/>
                  </a:lnTo>
                  <a:lnTo>
                    <a:pt x="9" y="22"/>
                  </a:lnTo>
                  <a:lnTo>
                    <a:pt x="12" y="15"/>
                  </a:lnTo>
                  <a:lnTo>
                    <a:pt x="18" y="10"/>
                  </a:lnTo>
                  <a:lnTo>
                    <a:pt x="23" y="6"/>
                  </a:lnTo>
                  <a:lnTo>
                    <a:pt x="29" y="5"/>
                  </a:lnTo>
                  <a:lnTo>
                    <a:pt x="36" y="7"/>
                  </a:lnTo>
                  <a:lnTo>
                    <a:pt x="43" y="12"/>
                  </a:lnTo>
                  <a:lnTo>
                    <a:pt x="44" y="13"/>
                  </a:lnTo>
                  <a:lnTo>
                    <a:pt x="45" y="13"/>
                  </a:lnTo>
                  <a:lnTo>
                    <a:pt x="46" y="13"/>
                  </a:lnTo>
                  <a:lnTo>
                    <a:pt x="46" y="12"/>
                  </a:lnTo>
                  <a:lnTo>
                    <a:pt x="46" y="11"/>
                  </a:lnTo>
                  <a:lnTo>
                    <a:pt x="45" y="10"/>
                  </a:lnTo>
                  <a:lnTo>
                    <a:pt x="45" y="9"/>
                  </a:lnTo>
                  <a:lnTo>
                    <a:pt x="44" y="7"/>
                  </a:lnTo>
                  <a:lnTo>
                    <a:pt x="44" y="7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2" name="Freeform 117"/>
            <p:cNvSpPr>
              <a:spLocks/>
            </p:cNvSpPr>
            <p:nvPr/>
          </p:nvSpPr>
          <p:spPr bwMode="auto">
            <a:xfrm>
              <a:off x="5068888" y="4251325"/>
              <a:ext cx="30163" cy="22225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6" y="6"/>
                </a:cxn>
                <a:cxn ang="0">
                  <a:pos x="9" y="6"/>
                </a:cxn>
                <a:cxn ang="0">
                  <a:pos x="13" y="9"/>
                </a:cxn>
                <a:cxn ang="0">
                  <a:pos x="16" y="12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9" y="14"/>
                </a:cxn>
                <a:cxn ang="0">
                  <a:pos x="19" y="14"/>
                </a:cxn>
                <a:cxn ang="0">
                  <a:pos x="19" y="12"/>
                </a:cxn>
                <a:cxn ang="0">
                  <a:pos x="19" y="11"/>
                </a:cxn>
                <a:cxn ang="0">
                  <a:pos x="19" y="10"/>
                </a:cxn>
                <a:cxn ang="0">
                  <a:pos x="18" y="9"/>
                </a:cxn>
                <a:cxn ang="0">
                  <a:pos x="13" y="4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2" y="6"/>
                </a:cxn>
                <a:cxn ang="0">
                  <a:pos x="2" y="8"/>
                </a:cxn>
                <a:cxn ang="0">
                  <a:pos x="3" y="8"/>
                </a:cxn>
                <a:cxn ang="0">
                  <a:pos x="3" y="8"/>
                </a:cxn>
              </a:cxnLst>
              <a:rect l="0" t="0" r="r" b="b"/>
              <a:pathLst>
                <a:path w="19" h="14">
                  <a:moveTo>
                    <a:pt x="3" y="8"/>
                  </a:moveTo>
                  <a:lnTo>
                    <a:pt x="6" y="6"/>
                  </a:lnTo>
                  <a:lnTo>
                    <a:pt x="9" y="6"/>
                  </a:lnTo>
                  <a:lnTo>
                    <a:pt x="13" y="9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19" y="12"/>
                  </a:lnTo>
                  <a:lnTo>
                    <a:pt x="19" y="11"/>
                  </a:lnTo>
                  <a:lnTo>
                    <a:pt x="19" y="10"/>
                  </a:lnTo>
                  <a:lnTo>
                    <a:pt x="18" y="9"/>
                  </a:lnTo>
                  <a:lnTo>
                    <a:pt x="13" y="4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2" y="8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3" name="Freeform 118"/>
            <p:cNvSpPr>
              <a:spLocks/>
            </p:cNvSpPr>
            <p:nvPr/>
          </p:nvSpPr>
          <p:spPr bwMode="auto">
            <a:xfrm>
              <a:off x="4379913" y="4283075"/>
              <a:ext cx="719138" cy="447675"/>
            </a:xfrm>
            <a:custGeom>
              <a:avLst/>
              <a:gdLst/>
              <a:ahLst/>
              <a:cxnLst>
                <a:cxn ang="0">
                  <a:pos x="34" y="116"/>
                </a:cxn>
                <a:cxn ang="0">
                  <a:pos x="39" y="115"/>
                </a:cxn>
                <a:cxn ang="0">
                  <a:pos x="43" y="111"/>
                </a:cxn>
                <a:cxn ang="0">
                  <a:pos x="43" y="105"/>
                </a:cxn>
                <a:cxn ang="0">
                  <a:pos x="10" y="79"/>
                </a:cxn>
                <a:cxn ang="0">
                  <a:pos x="13" y="71"/>
                </a:cxn>
                <a:cxn ang="0">
                  <a:pos x="18" y="63"/>
                </a:cxn>
                <a:cxn ang="0">
                  <a:pos x="51" y="92"/>
                </a:cxn>
                <a:cxn ang="0">
                  <a:pos x="57" y="92"/>
                </a:cxn>
                <a:cxn ang="0">
                  <a:pos x="60" y="88"/>
                </a:cxn>
                <a:cxn ang="0">
                  <a:pos x="60" y="82"/>
                </a:cxn>
                <a:cxn ang="0">
                  <a:pos x="26" y="51"/>
                </a:cxn>
                <a:cxn ang="0">
                  <a:pos x="32" y="43"/>
                </a:cxn>
                <a:cxn ang="0">
                  <a:pos x="37" y="36"/>
                </a:cxn>
                <a:cxn ang="0">
                  <a:pos x="74" y="69"/>
                </a:cxn>
                <a:cxn ang="0">
                  <a:pos x="79" y="68"/>
                </a:cxn>
                <a:cxn ang="0">
                  <a:pos x="84" y="64"/>
                </a:cxn>
                <a:cxn ang="0">
                  <a:pos x="83" y="59"/>
                </a:cxn>
                <a:cxn ang="0">
                  <a:pos x="46" y="25"/>
                </a:cxn>
                <a:cxn ang="0">
                  <a:pos x="52" y="18"/>
                </a:cxn>
                <a:cxn ang="0">
                  <a:pos x="57" y="12"/>
                </a:cxn>
                <a:cxn ang="0">
                  <a:pos x="93" y="48"/>
                </a:cxn>
                <a:cxn ang="0">
                  <a:pos x="99" y="48"/>
                </a:cxn>
                <a:cxn ang="0">
                  <a:pos x="103" y="43"/>
                </a:cxn>
                <a:cxn ang="0">
                  <a:pos x="103" y="39"/>
                </a:cxn>
                <a:cxn ang="0">
                  <a:pos x="67" y="2"/>
                </a:cxn>
                <a:cxn ang="0">
                  <a:pos x="69" y="0"/>
                </a:cxn>
                <a:cxn ang="0">
                  <a:pos x="70" y="0"/>
                </a:cxn>
                <a:cxn ang="0">
                  <a:pos x="347" y="134"/>
                </a:cxn>
                <a:cxn ang="0">
                  <a:pos x="406" y="157"/>
                </a:cxn>
                <a:cxn ang="0">
                  <a:pos x="442" y="191"/>
                </a:cxn>
                <a:cxn ang="0">
                  <a:pos x="453" y="232"/>
                </a:cxn>
                <a:cxn ang="0">
                  <a:pos x="437" y="274"/>
                </a:cxn>
                <a:cxn ang="0">
                  <a:pos x="427" y="281"/>
                </a:cxn>
                <a:cxn ang="0">
                  <a:pos x="407" y="281"/>
                </a:cxn>
                <a:cxn ang="0">
                  <a:pos x="373" y="272"/>
                </a:cxn>
                <a:cxn ang="0">
                  <a:pos x="318" y="254"/>
                </a:cxn>
                <a:cxn ang="0">
                  <a:pos x="301" y="249"/>
                </a:cxn>
                <a:cxn ang="0">
                  <a:pos x="276" y="242"/>
                </a:cxn>
                <a:cxn ang="0">
                  <a:pos x="245" y="234"/>
                </a:cxn>
                <a:cxn ang="0">
                  <a:pos x="214" y="225"/>
                </a:cxn>
                <a:cxn ang="0">
                  <a:pos x="181" y="215"/>
                </a:cxn>
                <a:cxn ang="0">
                  <a:pos x="149" y="206"/>
                </a:cxn>
                <a:cxn ang="0">
                  <a:pos x="119" y="197"/>
                </a:cxn>
                <a:cxn ang="0">
                  <a:pos x="97" y="189"/>
                </a:cxn>
                <a:cxn ang="0">
                  <a:pos x="1" y="102"/>
                </a:cxn>
                <a:cxn ang="0">
                  <a:pos x="3" y="95"/>
                </a:cxn>
                <a:cxn ang="0">
                  <a:pos x="32" y="115"/>
                </a:cxn>
              </a:cxnLst>
              <a:rect l="0" t="0" r="r" b="b"/>
              <a:pathLst>
                <a:path w="453" h="282">
                  <a:moveTo>
                    <a:pt x="32" y="115"/>
                  </a:moveTo>
                  <a:lnTo>
                    <a:pt x="34" y="116"/>
                  </a:lnTo>
                  <a:lnTo>
                    <a:pt x="37" y="116"/>
                  </a:lnTo>
                  <a:lnTo>
                    <a:pt x="39" y="115"/>
                  </a:lnTo>
                  <a:lnTo>
                    <a:pt x="41" y="114"/>
                  </a:lnTo>
                  <a:lnTo>
                    <a:pt x="43" y="111"/>
                  </a:lnTo>
                  <a:lnTo>
                    <a:pt x="43" y="108"/>
                  </a:lnTo>
                  <a:lnTo>
                    <a:pt x="43" y="105"/>
                  </a:lnTo>
                  <a:lnTo>
                    <a:pt x="40" y="103"/>
                  </a:lnTo>
                  <a:lnTo>
                    <a:pt x="10" y="79"/>
                  </a:lnTo>
                  <a:lnTo>
                    <a:pt x="12" y="75"/>
                  </a:lnTo>
                  <a:lnTo>
                    <a:pt x="13" y="71"/>
                  </a:lnTo>
                  <a:lnTo>
                    <a:pt x="16" y="68"/>
                  </a:lnTo>
                  <a:lnTo>
                    <a:pt x="18" y="63"/>
                  </a:lnTo>
                  <a:lnTo>
                    <a:pt x="49" y="91"/>
                  </a:lnTo>
                  <a:lnTo>
                    <a:pt x="51" y="92"/>
                  </a:lnTo>
                  <a:lnTo>
                    <a:pt x="54" y="92"/>
                  </a:lnTo>
                  <a:lnTo>
                    <a:pt x="57" y="92"/>
                  </a:lnTo>
                  <a:lnTo>
                    <a:pt x="59" y="91"/>
                  </a:lnTo>
                  <a:lnTo>
                    <a:pt x="60" y="88"/>
                  </a:lnTo>
                  <a:lnTo>
                    <a:pt x="60" y="85"/>
                  </a:lnTo>
                  <a:lnTo>
                    <a:pt x="60" y="82"/>
                  </a:lnTo>
                  <a:lnTo>
                    <a:pt x="58" y="80"/>
                  </a:lnTo>
                  <a:lnTo>
                    <a:pt x="26" y="51"/>
                  </a:lnTo>
                  <a:lnTo>
                    <a:pt x="29" y="47"/>
                  </a:lnTo>
                  <a:lnTo>
                    <a:pt x="32" y="43"/>
                  </a:lnTo>
                  <a:lnTo>
                    <a:pt x="34" y="40"/>
                  </a:lnTo>
                  <a:lnTo>
                    <a:pt x="37" y="36"/>
                  </a:lnTo>
                  <a:lnTo>
                    <a:pt x="72" y="68"/>
                  </a:lnTo>
                  <a:lnTo>
                    <a:pt x="74" y="69"/>
                  </a:lnTo>
                  <a:lnTo>
                    <a:pt x="77" y="69"/>
                  </a:lnTo>
                  <a:lnTo>
                    <a:pt x="79" y="68"/>
                  </a:lnTo>
                  <a:lnTo>
                    <a:pt x="82" y="66"/>
                  </a:lnTo>
                  <a:lnTo>
                    <a:pt x="84" y="64"/>
                  </a:lnTo>
                  <a:lnTo>
                    <a:pt x="84" y="62"/>
                  </a:lnTo>
                  <a:lnTo>
                    <a:pt x="83" y="59"/>
                  </a:lnTo>
                  <a:lnTo>
                    <a:pt x="82" y="57"/>
                  </a:lnTo>
                  <a:lnTo>
                    <a:pt x="46" y="25"/>
                  </a:lnTo>
                  <a:lnTo>
                    <a:pt x="49" y="22"/>
                  </a:lnTo>
                  <a:lnTo>
                    <a:pt x="52" y="18"/>
                  </a:lnTo>
                  <a:lnTo>
                    <a:pt x="54" y="14"/>
                  </a:lnTo>
                  <a:lnTo>
                    <a:pt x="57" y="12"/>
                  </a:lnTo>
                  <a:lnTo>
                    <a:pt x="91" y="46"/>
                  </a:lnTo>
                  <a:lnTo>
                    <a:pt x="93" y="48"/>
                  </a:lnTo>
                  <a:lnTo>
                    <a:pt x="97" y="48"/>
                  </a:lnTo>
                  <a:lnTo>
                    <a:pt x="99" y="48"/>
                  </a:lnTo>
                  <a:lnTo>
                    <a:pt x="102" y="46"/>
                  </a:lnTo>
                  <a:lnTo>
                    <a:pt x="103" y="43"/>
                  </a:lnTo>
                  <a:lnTo>
                    <a:pt x="104" y="41"/>
                  </a:lnTo>
                  <a:lnTo>
                    <a:pt x="103" y="39"/>
                  </a:lnTo>
                  <a:lnTo>
                    <a:pt x="102" y="36"/>
                  </a:lnTo>
                  <a:lnTo>
                    <a:pt x="67" y="2"/>
                  </a:lnTo>
                  <a:lnTo>
                    <a:pt x="69" y="1"/>
                  </a:lnTo>
                  <a:lnTo>
                    <a:pt x="69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170" y="89"/>
                  </a:lnTo>
                  <a:lnTo>
                    <a:pt x="347" y="134"/>
                  </a:lnTo>
                  <a:lnTo>
                    <a:pt x="380" y="144"/>
                  </a:lnTo>
                  <a:lnTo>
                    <a:pt x="406" y="157"/>
                  </a:lnTo>
                  <a:lnTo>
                    <a:pt x="427" y="173"/>
                  </a:lnTo>
                  <a:lnTo>
                    <a:pt x="442" y="191"/>
                  </a:lnTo>
                  <a:lnTo>
                    <a:pt x="450" y="212"/>
                  </a:lnTo>
                  <a:lnTo>
                    <a:pt x="453" y="232"/>
                  </a:lnTo>
                  <a:lnTo>
                    <a:pt x="448" y="253"/>
                  </a:lnTo>
                  <a:lnTo>
                    <a:pt x="437" y="274"/>
                  </a:lnTo>
                  <a:lnTo>
                    <a:pt x="433" y="278"/>
                  </a:lnTo>
                  <a:lnTo>
                    <a:pt x="427" y="281"/>
                  </a:lnTo>
                  <a:lnTo>
                    <a:pt x="419" y="282"/>
                  </a:lnTo>
                  <a:lnTo>
                    <a:pt x="407" y="281"/>
                  </a:lnTo>
                  <a:lnTo>
                    <a:pt x="393" y="278"/>
                  </a:lnTo>
                  <a:lnTo>
                    <a:pt x="373" y="272"/>
                  </a:lnTo>
                  <a:lnTo>
                    <a:pt x="349" y="265"/>
                  </a:lnTo>
                  <a:lnTo>
                    <a:pt x="318" y="254"/>
                  </a:lnTo>
                  <a:lnTo>
                    <a:pt x="310" y="252"/>
                  </a:lnTo>
                  <a:lnTo>
                    <a:pt x="301" y="249"/>
                  </a:lnTo>
                  <a:lnTo>
                    <a:pt x="289" y="246"/>
                  </a:lnTo>
                  <a:lnTo>
                    <a:pt x="276" y="242"/>
                  </a:lnTo>
                  <a:lnTo>
                    <a:pt x="262" y="237"/>
                  </a:lnTo>
                  <a:lnTo>
                    <a:pt x="245" y="234"/>
                  </a:lnTo>
                  <a:lnTo>
                    <a:pt x="230" y="229"/>
                  </a:lnTo>
                  <a:lnTo>
                    <a:pt x="214" y="225"/>
                  </a:lnTo>
                  <a:lnTo>
                    <a:pt x="197" y="220"/>
                  </a:lnTo>
                  <a:lnTo>
                    <a:pt x="181" y="215"/>
                  </a:lnTo>
                  <a:lnTo>
                    <a:pt x="164" y="211"/>
                  </a:lnTo>
                  <a:lnTo>
                    <a:pt x="149" y="206"/>
                  </a:lnTo>
                  <a:lnTo>
                    <a:pt x="133" y="201"/>
                  </a:lnTo>
                  <a:lnTo>
                    <a:pt x="119" y="197"/>
                  </a:lnTo>
                  <a:lnTo>
                    <a:pt x="107" y="192"/>
                  </a:lnTo>
                  <a:lnTo>
                    <a:pt x="97" y="189"/>
                  </a:lnTo>
                  <a:lnTo>
                    <a:pt x="0" y="104"/>
                  </a:lnTo>
                  <a:lnTo>
                    <a:pt x="1" y="102"/>
                  </a:lnTo>
                  <a:lnTo>
                    <a:pt x="3" y="98"/>
                  </a:lnTo>
                  <a:lnTo>
                    <a:pt x="3" y="95"/>
                  </a:lnTo>
                  <a:lnTo>
                    <a:pt x="4" y="93"/>
                  </a:lnTo>
                  <a:lnTo>
                    <a:pt x="32" y="115"/>
                  </a:lnTo>
                  <a:close/>
                </a:path>
              </a:pathLst>
            </a:custGeom>
            <a:solidFill>
              <a:srgbClr val="5E9ED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4" name="Freeform 119"/>
            <p:cNvSpPr>
              <a:spLocks/>
            </p:cNvSpPr>
            <p:nvPr/>
          </p:nvSpPr>
          <p:spPr bwMode="auto">
            <a:xfrm>
              <a:off x="4470400" y="4286250"/>
              <a:ext cx="74613" cy="73025"/>
            </a:xfrm>
            <a:custGeom>
              <a:avLst/>
              <a:gdLst/>
              <a:ahLst/>
              <a:cxnLst>
                <a:cxn ang="0">
                  <a:pos x="45" y="44"/>
                </a:cxn>
                <a:cxn ang="0">
                  <a:pos x="42" y="46"/>
                </a:cxn>
                <a:cxn ang="0">
                  <a:pos x="40" y="46"/>
                </a:cxn>
                <a:cxn ang="0">
                  <a:pos x="36" y="46"/>
                </a:cxn>
                <a:cxn ang="0">
                  <a:pos x="34" y="44"/>
                </a:cxn>
                <a:cxn ang="0">
                  <a:pos x="0" y="10"/>
                </a:cxn>
                <a:cxn ang="0">
                  <a:pos x="3" y="6"/>
                </a:cxn>
                <a:cxn ang="0">
                  <a:pos x="6" y="4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45" y="34"/>
                </a:cxn>
                <a:cxn ang="0">
                  <a:pos x="46" y="37"/>
                </a:cxn>
                <a:cxn ang="0">
                  <a:pos x="47" y="39"/>
                </a:cxn>
                <a:cxn ang="0">
                  <a:pos x="46" y="41"/>
                </a:cxn>
                <a:cxn ang="0">
                  <a:pos x="45" y="44"/>
                </a:cxn>
              </a:cxnLst>
              <a:rect l="0" t="0" r="r" b="b"/>
              <a:pathLst>
                <a:path w="47" h="46">
                  <a:moveTo>
                    <a:pt x="45" y="44"/>
                  </a:moveTo>
                  <a:lnTo>
                    <a:pt x="42" y="46"/>
                  </a:lnTo>
                  <a:lnTo>
                    <a:pt x="40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0" y="10"/>
                  </a:lnTo>
                  <a:lnTo>
                    <a:pt x="3" y="6"/>
                  </a:lnTo>
                  <a:lnTo>
                    <a:pt x="6" y="4"/>
                  </a:lnTo>
                  <a:lnTo>
                    <a:pt x="8" y="1"/>
                  </a:lnTo>
                  <a:lnTo>
                    <a:pt x="10" y="0"/>
                  </a:lnTo>
                  <a:lnTo>
                    <a:pt x="45" y="34"/>
                  </a:lnTo>
                  <a:lnTo>
                    <a:pt x="46" y="37"/>
                  </a:lnTo>
                  <a:lnTo>
                    <a:pt x="47" y="39"/>
                  </a:lnTo>
                  <a:lnTo>
                    <a:pt x="46" y="41"/>
                  </a:lnTo>
                  <a:lnTo>
                    <a:pt x="45" y="44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5" name="Freeform 120"/>
            <p:cNvSpPr>
              <a:spLocks/>
            </p:cNvSpPr>
            <p:nvPr/>
          </p:nvSpPr>
          <p:spPr bwMode="auto">
            <a:xfrm>
              <a:off x="4438650" y="4322763"/>
              <a:ext cx="74613" cy="69850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2" y="43"/>
                </a:cxn>
                <a:cxn ang="0">
                  <a:pos x="40" y="44"/>
                </a:cxn>
                <a:cxn ang="0">
                  <a:pos x="37" y="44"/>
                </a:cxn>
                <a:cxn ang="0">
                  <a:pos x="35" y="43"/>
                </a:cxn>
                <a:cxn ang="0">
                  <a:pos x="0" y="11"/>
                </a:cxn>
                <a:cxn ang="0">
                  <a:pos x="2" y="9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9" y="0"/>
                </a:cxn>
                <a:cxn ang="0">
                  <a:pos x="45" y="32"/>
                </a:cxn>
                <a:cxn ang="0">
                  <a:pos x="46" y="34"/>
                </a:cxn>
                <a:cxn ang="0">
                  <a:pos x="47" y="37"/>
                </a:cxn>
                <a:cxn ang="0">
                  <a:pos x="47" y="39"/>
                </a:cxn>
                <a:cxn ang="0">
                  <a:pos x="45" y="41"/>
                </a:cxn>
              </a:cxnLst>
              <a:rect l="0" t="0" r="r" b="b"/>
              <a:pathLst>
                <a:path w="47" h="44">
                  <a:moveTo>
                    <a:pt x="45" y="41"/>
                  </a:moveTo>
                  <a:lnTo>
                    <a:pt x="42" y="43"/>
                  </a:lnTo>
                  <a:lnTo>
                    <a:pt x="40" y="44"/>
                  </a:lnTo>
                  <a:lnTo>
                    <a:pt x="37" y="44"/>
                  </a:lnTo>
                  <a:lnTo>
                    <a:pt x="35" y="43"/>
                  </a:lnTo>
                  <a:lnTo>
                    <a:pt x="0" y="11"/>
                  </a:lnTo>
                  <a:lnTo>
                    <a:pt x="2" y="9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0"/>
                  </a:lnTo>
                  <a:lnTo>
                    <a:pt x="45" y="32"/>
                  </a:lnTo>
                  <a:lnTo>
                    <a:pt x="46" y="34"/>
                  </a:lnTo>
                  <a:lnTo>
                    <a:pt x="47" y="37"/>
                  </a:lnTo>
                  <a:lnTo>
                    <a:pt x="47" y="39"/>
                  </a:lnTo>
                  <a:lnTo>
                    <a:pt x="45" y="41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6" name="Freeform 121"/>
            <p:cNvSpPr>
              <a:spLocks/>
            </p:cNvSpPr>
            <p:nvPr/>
          </p:nvSpPr>
          <p:spPr bwMode="auto">
            <a:xfrm>
              <a:off x="4408488" y="4364038"/>
              <a:ext cx="66675" cy="65088"/>
            </a:xfrm>
            <a:custGeom>
              <a:avLst/>
              <a:gdLst/>
              <a:ahLst/>
              <a:cxnLst>
                <a:cxn ang="0">
                  <a:pos x="41" y="40"/>
                </a:cxn>
                <a:cxn ang="0">
                  <a:pos x="39" y="41"/>
                </a:cxn>
                <a:cxn ang="0">
                  <a:pos x="36" y="41"/>
                </a:cxn>
                <a:cxn ang="0">
                  <a:pos x="33" y="41"/>
                </a:cxn>
                <a:cxn ang="0">
                  <a:pos x="31" y="40"/>
                </a:cxn>
                <a:cxn ang="0">
                  <a:pos x="0" y="12"/>
                </a:cxn>
                <a:cxn ang="0">
                  <a:pos x="2" y="9"/>
                </a:cxn>
                <a:cxn ang="0">
                  <a:pos x="5" y="6"/>
                </a:cxn>
                <a:cxn ang="0">
                  <a:pos x="6" y="2"/>
                </a:cxn>
                <a:cxn ang="0">
                  <a:pos x="8" y="0"/>
                </a:cxn>
                <a:cxn ang="0">
                  <a:pos x="40" y="29"/>
                </a:cxn>
                <a:cxn ang="0">
                  <a:pos x="42" y="31"/>
                </a:cxn>
                <a:cxn ang="0">
                  <a:pos x="42" y="34"/>
                </a:cxn>
                <a:cxn ang="0">
                  <a:pos x="42" y="37"/>
                </a:cxn>
                <a:cxn ang="0">
                  <a:pos x="41" y="40"/>
                </a:cxn>
              </a:cxnLst>
              <a:rect l="0" t="0" r="r" b="b"/>
              <a:pathLst>
                <a:path w="42" h="41">
                  <a:moveTo>
                    <a:pt x="41" y="40"/>
                  </a:moveTo>
                  <a:lnTo>
                    <a:pt x="39" y="41"/>
                  </a:lnTo>
                  <a:lnTo>
                    <a:pt x="36" y="41"/>
                  </a:lnTo>
                  <a:lnTo>
                    <a:pt x="33" y="41"/>
                  </a:lnTo>
                  <a:lnTo>
                    <a:pt x="31" y="40"/>
                  </a:lnTo>
                  <a:lnTo>
                    <a:pt x="0" y="12"/>
                  </a:lnTo>
                  <a:lnTo>
                    <a:pt x="2" y="9"/>
                  </a:lnTo>
                  <a:lnTo>
                    <a:pt x="5" y="6"/>
                  </a:lnTo>
                  <a:lnTo>
                    <a:pt x="6" y="2"/>
                  </a:lnTo>
                  <a:lnTo>
                    <a:pt x="8" y="0"/>
                  </a:lnTo>
                  <a:lnTo>
                    <a:pt x="40" y="29"/>
                  </a:lnTo>
                  <a:lnTo>
                    <a:pt x="42" y="31"/>
                  </a:lnTo>
                  <a:lnTo>
                    <a:pt x="42" y="34"/>
                  </a:lnTo>
                  <a:lnTo>
                    <a:pt x="42" y="37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7" name="Freeform 122"/>
            <p:cNvSpPr>
              <a:spLocks/>
            </p:cNvSpPr>
            <p:nvPr/>
          </p:nvSpPr>
          <p:spPr bwMode="auto">
            <a:xfrm>
              <a:off x="4386263" y="4408488"/>
              <a:ext cx="61913" cy="58738"/>
            </a:xfrm>
            <a:custGeom>
              <a:avLst/>
              <a:gdLst/>
              <a:ahLst/>
              <a:cxnLst>
                <a:cxn ang="0">
                  <a:pos x="37" y="35"/>
                </a:cxn>
                <a:cxn ang="0">
                  <a:pos x="35" y="36"/>
                </a:cxn>
                <a:cxn ang="0">
                  <a:pos x="33" y="37"/>
                </a:cxn>
                <a:cxn ang="0">
                  <a:pos x="30" y="37"/>
                </a:cxn>
                <a:cxn ang="0">
                  <a:pos x="28" y="36"/>
                </a:cxn>
                <a:cxn ang="0">
                  <a:pos x="0" y="14"/>
                </a:cxn>
                <a:cxn ang="0">
                  <a:pos x="1" y="10"/>
                </a:cxn>
                <a:cxn ang="0">
                  <a:pos x="2" y="7"/>
                </a:cxn>
                <a:cxn ang="0">
                  <a:pos x="4" y="3"/>
                </a:cxn>
                <a:cxn ang="0">
                  <a:pos x="6" y="0"/>
                </a:cxn>
                <a:cxn ang="0">
                  <a:pos x="36" y="24"/>
                </a:cxn>
                <a:cxn ang="0">
                  <a:pos x="39" y="26"/>
                </a:cxn>
                <a:cxn ang="0">
                  <a:pos x="39" y="29"/>
                </a:cxn>
                <a:cxn ang="0">
                  <a:pos x="39" y="32"/>
                </a:cxn>
                <a:cxn ang="0">
                  <a:pos x="37" y="35"/>
                </a:cxn>
              </a:cxnLst>
              <a:rect l="0" t="0" r="r" b="b"/>
              <a:pathLst>
                <a:path w="39" h="37">
                  <a:moveTo>
                    <a:pt x="37" y="35"/>
                  </a:moveTo>
                  <a:lnTo>
                    <a:pt x="35" y="36"/>
                  </a:lnTo>
                  <a:lnTo>
                    <a:pt x="33" y="37"/>
                  </a:lnTo>
                  <a:lnTo>
                    <a:pt x="30" y="37"/>
                  </a:lnTo>
                  <a:lnTo>
                    <a:pt x="28" y="36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3"/>
                  </a:lnTo>
                  <a:lnTo>
                    <a:pt x="6" y="0"/>
                  </a:lnTo>
                  <a:lnTo>
                    <a:pt x="36" y="24"/>
                  </a:lnTo>
                  <a:lnTo>
                    <a:pt x="39" y="26"/>
                  </a:lnTo>
                  <a:lnTo>
                    <a:pt x="39" y="29"/>
                  </a:lnTo>
                  <a:lnTo>
                    <a:pt x="39" y="32"/>
                  </a:lnTo>
                  <a:lnTo>
                    <a:pt x="37" y="35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8" name="Rectangle 123"/>
            <p:cNvSpPr>
              <a:spLocks noChangeArrowheads="1"/>
            </p:cNvSpPr>
            <p:nvPr/>
          </p:nvSpPr>
          <p:spPr bwMode="auto">
            <a:xfrm>
              <a:off x="5521325" y="4854575"/>
              <a:ext cx="93663" cy="157163"/>
            </a:xfrm>
            <a:prstGeom prst="rect">
              <a:avLst/>
            </a:prstGeom>
            <a:solidFill>
              <a:srgbClr val="A3633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19" name="Freeform 124"/>
            <p:cNvSpPr>
              <a:spLocks/>
            </p:cNvSpPr>
            <p:nvPr/>
          </p:nvSpPr>
          <p:spPr bwMode="auto">
            <a:xfrm>
              <a:off x="5437188" y="4921250"/>
              <a:ext cx="293688" cy="227013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64" y="5"/>
                </a:cxn>
                <a:cxn ang="0">
                  <a:pos x="47" y="16"/>
                </a:cxn>
                <a:cxn ang="0">
                  <a:pos x="34" y="30"/>
                </a:cxn>
                <a:cxn ang="0">
                  <a:pos x="24" y="47"/>
                </a:cxn>
                <a:cxn ang="0">
                  <a:pos x="16" y="64"/>
                </a:cxn>
                <a:cxn ang="0">
                  <a:pos x="12" y="79"/>
                </a:cxn>
                <a:cxn ang="0">
                  <a:pos x="9" y="88"/>
                </a:cxn>
                <a:cxn ang="0">
                  <a:pos x="8" y="92"/>
                </a:cxn>
                <a:cxn ang="0">
                  <a:pos x="0" y="134"/>
                </a:cxn>
                <a:cxn ang="0">
                  <a:pos x="185" y="143"/>
                </a:cxn>
                <a:cxn ang="0">
                  <a:pos x="181" y="137"/>
                </a:cxn>
                <a:cxn ang="0">
                  <a:pos x="174" y="120"/>
                </a:cxn>
                <a:cxn ang="0">
                  <a:pos x="161" y="97"/>
                </a:cxn>
                <a:cxn ang="0">
                  <a:pos x="147" y="70"/>
                </a:cxn>
                <a:cxn ang="0">
                  <a:pos x="131" y="44"/>
                </a:cxn>
                <a:cxn ang="0">
                  <a:pos x="114" y="22"/>
                </a:cxn>
                <a:cxn ang="0">
                  <a:pos x="98" y="5"/>
                </a:cxn>
                <a:cxn ang="0">
                  <a:pos x="85" y="0"/>
                </a:cxn>
              </a:cxnLst>
              <a:rect l="0" t="0" r="r" b="b"/>
              <a:pathLst>
                <a:path w="185" h="143">
                  <a:moveTo>
                    <a:pt x="85" y="0"/>
                  </a:moveTo>
                  <a:lnTo>
                    <a:pt x="64" y="5"/>
                  </a:lnTo>
                  <a:lnTo>
                    <a:pt x="47" y="16"/>
                  </a:lnTo>
                  <a:lnTo>
                    <a:pt x="34" y="30"/>
                  </a:lnTo>
                  <a:lnTo>
                    <a:pt x="24" y="47"/>
                  </a:lnTo>
                  <a:lnTo>
                    <a:pt x="16" y="64"/>
                  </a:lnTo>
                  <a:lnTo>
                    <a:pt x="12" y="79"/>
                  </a:lnTo>
                  <a:lnTo>
                    <a:pt x="9" y="88"/>
                  </a:lnTo>
                  <a:lnTo>
                    <a:pt x="8" y="92"/>
                  </a:lnTo>
                  <a:lnTo>
                    <a:pt x="0" y="134"/>
                  </a:lnTo>
                  <a:lnTo>
                    <a:pt x="185" y="143"/>
                  </a:lnTo>
                  <a:lnTo>
                    <a:pt x="181" y="137"/>
                  </a:lnTo>
                  <a:lnTo>
                    <a:pt x="174" y="120"/>
                  </a:lnTo>
                  <a:lnTo>
                    <a:pt x="161" y="97"/>
                  </a:lnTo>
                  <a:lnTo>
                    <a:pt x="147" y="70"/>
                  </a:lnTo>
                  <a:lnTo>
                    <a:pt x="131" y="44"/>
                  </a:lnTo>
                  <a:lnTo>
                    <a:pt x="114" y="22"/>
                  </a:lnTo>
                  <a:lnTo>
                    <a:pt x="98" y="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8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0" name="Freeform 125"/>
            <p:cNvSpPr>
              <a:spLocks/>
            </p:cNvSpPr>
            <p:nvPr/>
          </p:nvSpPr>
          <p:spPr bwMode="auto">
            <a:xfrm>
              <a:off x="5233988" y="4170363"/>
              <a:ext cx="739775" cy="703263"/>
            </a:xfrm>
            <a:custGeom>
              <a:avLst/>
              <a:gdLst/>
              <a:ahLst/>
              <a:cxnLst>
                <a:cxn ang="0">
                  <a:pos x="137" y="47"/>
                </a:cxn>
                <a:cxn ang="0">
                  <a:pos x="104" y="87"/>
                </a:cxn>
                <a:cxn ang="0">
                  <a:pos x="86" y="123"/>
                </a:cxn>
                <a:cxn ang="0">
                  <a:pos x="80" y="146"/>
                </a:cxn>
                <a:cxn ang="0">
                  <a:pos x="77" y="153"/>
                </a:cxn>
                <a:cxn ang="0">
                  <a:pos x="69" y="177"/>
                </a:cxn>
                <a:cxn ang="0">
                  <a:pos x="60" y="199"/>
                </a:cxn>
                <a:cxn ang="0">
                  <a:pos x="45" y="202"/>
                </a:cxn>
                <a:cxn ang="0">
                  <a:pos x="29" y="197"/>
                </a:cxn>
                <a:cxn ang="0">
                  <a:pos x="16" y="192"/>
                </a:cxn>
                <a:cxn ang="0">
                  <a:pos x="7" y="203"/>
                </a:cxn>
                <a:cxn ang="0">
                  <a:pos x="9" y="226"/>
                </a:cxn>
                <a:cxn ang="0">
                  <a:pos x="9" y="233"/>
                </a:cxn>
                <a:cxn ang="0">
                  <a:pos x="4" y="250"/>
                </a:cxn>
                <a:cxn ang="0">
                  <a:pos x="5" y="269"/>
                </a:cxn>
                <a:cxn ang="0">
                  <a:pos x="18" y="286"/>
                </a:cxn>
                <a:cxn ang="0">
                  <a:pos x="25" y="303"/>
                </a:cxn>
                <a:cxn ang="0">
                  <a:pos x="20" y="312"/>
                </a:cxn>
                <a:cxn ang="0">
                  <a:pos x="8" y="320"/>
                </a:cxn>
                <a:cxn ang="0">
                  <a:pos x="14" y="337"/>
                </a:cxn>
                <a:cxn ang="0">
                  <a:pos x="24" y="353"/>
                </a:cxn>
                <a:cxn ang="0">
                  <a:pos x="40" y="368"/>
                </a:cxn>
                <a:cxn ang="0">
                  <a:pos x="58" y="382"/>
                </a:cxn>
                <a:cxn ang="0">
                  <a:pos x="81" y="397"/>
                </a:cxn>
                <a:cxn ang="0">
                  <a:pos x="107" y="410"/>
                </a:cxn>
                <a:cxn ang="0">
                  <a:pos x="134" y="421"/>
                </a:cxn>
                <a:cxn ang="0">
                  <a:pos x="162" y="431"/>
                </a:cxn>
                <a:cxn ang="0">
                  <a:pos x="190" y="438"/>
                </a:cxn>
                <a:cxn ang="0">
                  <a:pos x="218" y="441"/>
                </a:cxn>
                <a:cxn ang="0">
                  <a:pos x="243" y="443"/>
                </a:cxn>
                <a:cxn ang="0">
                  <a:pos x="274" y="439"/>
                </a:cxn>
                <a:cxn ang="0">
                  <a:pos x="301" y="435"/>
                </a:cxn>
                <a:cxn ang="0">
                  <a:pos x="322" y="428"/>
                </a:cxn>
                <a:cxn ang="0">
                  <a:pos x="344" y="414"/>
                </a:cxn>
                <a:cxn ang="0">
                  <a:pos x="361" y="398"/>
                </a:cxn>
                <a:cxn ang="0">
                  <a:pos x="391" y="370"/>
                </a:cxn>
                <a:cxn ang="0">
                  <a:pos x="432" y="320"/>
                </a:cxn>
                <a:cxn ang="0">
                  <a:pos x="461" y="259"/>
                </a:cxn>
                <a:cxn ang="0">
                  <a:pos x="465" y="202"/>
                </a:cxn>
                <a:cxn ang="0">
                  <a:pos x="451" y="153"/>
                </a:cxn>
                <a:cxn ang="0">
                  <a:pos x="426" y="106"/>
                </a:cxn>
                <a:cxn ang="0">
                  <a:pos x="391" y="63"/>
                </a:cxn>
                <a:cxn ang="0">
                  <a:pos x="348" y="30"/>
                </a:cxn>
                <a:cxn ang="0">
                  <a:pos x="299" y="7"/>
                </a:cxn>
                <a:cxn ang="0">
                  <a:pos x="246" y="0"/>
                </a:cxn>
                <a:cxn ang="0">
                  <a:pos x="190" y="14"/>
                </a:cxn>
              </a:cxnLst>
              <a:rect l="0" t="0" r="r" b="b"/>
              <a:pathLst>
                <a:path w="466" h="443">
                  <a:moveTo>
                    <a:pt x="162" y="28"/>
                  </a:moveTo>
                  <a:lnTo>
                    <a:pt x="137" y="47"/>
                  </a:lnTo>
                  <a:lnTo>
                    <a:pt x="119" y="67"/>
                  </a:lnTo>
                  <a:lnTo>
                    <a:pt x="104" y="87"/>
                  </a:lnTo>
                  <a:lnTo>
                    <a:pt x="94" y="106"/>
                  </a:lnTo>
                  <a:lnTo>
                    <a:pt x="86" y="123"/>
                  </a:lnTo>
                  <a:lnTo>
                    <a:pt x="82" y="136"/>
                  </a:lnTo>
                  <a:lnTo>
                    <a:pt x="80" y="146"/>
                  </a:lnTo>
                  <a:lnTo>
                    <a:pt x="78" y="150"/>
                  </a:lnTo>
                  <a:lnTo>
                    <a:pt x="77" y="153"/>
                  </a:lnTo>
                  <a:lnTo>
                    <a:pt x="74" y="164"/>
                  </a:lnTo>
                  <a:lnTo>
                    <a:pt x="69" y="177"/>
                  </a:lnTo>
                  <a:lnTo>
                    <a:pt x="64" y="192"/>
                  </a:lnTo>
                  <a:lnTo>
                    <a:pt x="60" y="199"/>
                  </a:lnTo>
                  <a:lnTo>
                    <a:pt x="54" y="202"/>
                  </a:lnTo>
                  <a:lnTo>
                    <a:pt x="45" y="202"/>
                  </a:lnTo>
                  <a:lnTo>
                    <a:pt x="37" y="199"/>
                  </a:lnTo>
                  <a:lnTo>
                    <a:pt x="29" y="197"/>
                  </a:lnTo>
                  <a:lnTo>
                    <a:pt x="22" y="194"/>
                  </a:lnTo>
                  <a:lnTo>
                    <a:pt x="16" y="192"/>
                  </a:lnTo>
                  <a:lnTo>
                    <a:pt x="13" y="193"/>
                  </a:lnTo>
                  <a:lnTo>
                    <a:pt x="7" y="203"/>
                  </a:lnTo>
                  <a:lnTo>
                    <a:pt x="7" y="215"/>
                  </a:lnTo>
                  <a:lnTo>
                    <a:pt x="9" y="226"/>
                  </a:lnTo>
                  <a:lnTo>
                    <a:pt x="10" y="231"/>
                  </a:lnTo>
                  <a:lnTo>
                    <a:pt x="9" y="233"/>
                  </a:lnTo>
                  <a:lnTo>
                    <a:pt x="7" y="239"/>
                  </a:lnTo>
                  <a:lnTo>
                    <a:pt x="4" y="250"/>
                  </a:lnTo>
                  <a:lnTo>
                    <a:pt x="0" y="263"/>
                  </a:lnTo>
                  <a:lnTo>
                    <a:pt x="5" y="269"/>
                  </a:lnTo>
                  <a:lnTo>
                    <a:pt x="11" y="278"/>
                  </a:lnTo>
                  <a:lnTo>
                    <a:pt x="18" y="286"/>
                  </a:lnTo>
                  <a:lnTo>
                    <a:pt x="23" y="296"/>
                  </a:lnTo>
                  <a:lnTo>
                    <a:pt x="25" y="303"/>
                  </a:lnTo>
                  <a:lnTo>
                    <a:pt x="25" y="309"/>
                  </a:lnTo>
                  <a:lnTo>
                    <a:pt x="20" y="312"/>
                  </a:lnTo>
                  <a:lnTo>
                    <a:pt x="8" y="311"/>
                  </a:lnTo>
                  <a:lnTo>
                    <a:pt x="8" y="320"/>
                  </a:lnTo>
                  <a:lnTo>
                    <a:pt x="10" y="329"/>
                  </a:lnTo>
                  <a:lnTo>
                    <a:pt x="14" y="337"/>
                  </a:lnTo>
                  <a:lnTo>
                    <a:pt x="18" y="346"/>
                  </a:lnTo>
                  <a:lnTo>
                    <a:pt x="24" y="353"/>
                  </a:lnTo>
                  <a:lnTo>
                    <a:pt x="31" y="360"/>
                  </a:lnTo>
                  <a:lnTo>
                    <a:pt x="40" y="368"/>
                  </a:lnTo>
                  <a:lnTo>
                    <a:pt x="48" y="375"/>
                  </a:lnTo>
                  <a:lnTo>
                    <a:pt x="58" y="382"/>
                  </a:lnTo>
                  <a:lnTo>
                    <a:pt x="69" y="389"/>
                  </a:lnTo>
                  <a:lnTo>
                    <a:pt x="81" y="397"/>
                  </a:lnTo>
                  <a:lnTo>
                    <a:pt x="94" y="404"/>
                  </a:lnTo>
                  <a:lnTo>
                    <a:pt x="107" y="410"/>
                  </a:lnTo>
                  <a:lnTo>
                    <a:pt x="120" y="416"/>
                  </a:lnTo>
                  <a:lnTo>
                    <a:pt x="134" y="421"/>
                  </a:lnTo>
                  <a:lnTo>
                    <a:pt x="148" y="426"/>
                  </a:lnTo>
                  <a:lnTo>
                    <a:pt x="162" y="431"/>
                  </a:lnTo>
                  <a:lnTo>
                    <a:pt x="176" y="434"/>
                  </a:lnTo>
                  <a:lnTo>
                    <a:pt x="190" y="438"/>
                  </a:lnTo>
                  <a:lnTo>
                    <a:pt x="203" y="440"/>
                  </a:lnTo>
                  <a:lnTo>
                    <a:pt x="218" y="441"/>
                  </a:lnTo>
                  <a:lnTo>
                    <a:pt x="230" y="443"/>
                  </a:lnTo>
                  <a:lnTo>
                    <a:pt x="243" y="443"/>
                  </a:lnTo>
                  <a:lnTo>
                    <a:pt x="255" y="441"/>
                  </a:lnTo>
                  <a:lnTo>
                    <a:pt x="274" y="439"/>
                  </a:lnTo>
                  <a:lnTo>
                    <a:pt x="288" y="438"/>
                  </a:lnTo>
                  <a:lnTo>
                    <a:pt x="301" y="435"/>
                  </a:lnTo>
                  <a:lnTo>
                    <a:pt x="312" y="432"/>
                  </a:lnTo>
                  <a:lnTo>
                    <a:pt x="322" y="428"/>
                  </a:lnTo>
                  <a:lnTo>
                    <a:pt x="333" y="422"/>
                  </a:lnTo>
                  <a:lnTo>
                    <a:pt x="344" y="414"/>
                  </a:lnTo>
                  <a:lnTo>
                    <a:pt x="357" y="402"/>
                  </a:lnTo>
                  <a:lnTo>
                    <a:pt x="361" y="398"/>
                  </a:lnTo>
                  <a:lnTo>
                    <a:pt x="374" y="387"/>
                  </a:lnTo>
                  <a:lnTo>
                    <a:pt x="391" y="370"/>
                  </a:lnTo>
                  <a:lnTo>
                    <a:pt x="412" y="347"/>
                  </a:lnTo>
                  <a:lnTo>
                    <a:pt x="432" y="320"/>
                  </a:lnTo>
                  <a:lnTo>
                    <a:pt x="448" y="290"/>
                  </a:lnTo>
                  <a:lnTo>
                    <a:pt x="461" y="259"/>
                  </a:lnTo>
                  <a:lnTo>
                    <a:pt x="466" y="225"/>
                  </a:lnTo>
                  <a:lnTo>
                    <a:pt x="465" y="202"/>
                  </a:lnTo>
                  <a:lnTo>
                    <a:pt x="459" y="177"/>
                  </a:lnTo>
                  <a:lnTo>
                    <a:pt x="451" y="153"/>
                  </a:lnTo>
                  <a:lnTo>
                    <a:pt x="440" y="129"/>
                  </a:lnTo>
                  <a:lnTo>
                    <a:pt x="426" y="106"/>
                  </a:lnTo>
                  <a:lnTo>
                    <a:pt x="410" y="84"/>
                  </a:lnTo>
                  <a:lnTo>
                    <a:pt x="391" y="63"/>
                  </a:lnTo>
                  <a:lnTo>
                    <a:pt x="371" y="45"/>
                  </a:lnTo>
                  <a:lnTo>
                    <a:pt x="348" y="30"/>
                  </a:lnTo>
                  <a:lnTo>
                    <a:pt x="324" y="16"/>
                  </a:lnTo>
                  <a:lnTo>
                    <a:pt x="299" y="7"/>
                  </a:lnTo>
                  <a:lnTo>
                    <a:pt x="273" y="2"/>
                  </a:lnTo>
                  <a:lnTo>
                    <a:pt x="246" y="0"/>
                  </a:lnTo>
                  <a:lnTo>
                    <a:pt x="218" y="4"/>
                  </a:lnTo>
                  <a:lnTo>
                    <a:pt x="190" y="14"/>
                  </a:lnTo>
                  <a:lnTo>
                    <a:pt x="162" y="28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1" name="Freeform 126"/>
            <p:cNvSpPr>
              <a:spLocks/>
            </p:cNvSpPr>
            <p:nvPr/>
          </p:nvSpPr>
          <p:spPr bwMode="auto">
            <a:xfrm>
              <a:off x="5384800" y="4459288"/>
              <a:ext cx="50800" cy="65088"/>
            </a:xfrm>
            <a:custGeom>
              <a:avLst/>
              <a:gdLst/>
              <a:ahLst/>
              <a:cxnLst>
                <a:cxn ang="0">
                  <a:pos x="27" y="28"/>
                </a:cxn>
                <a:cxn ang="0">
                  <a:pos x="22" y="34"/>
                </a:cxn>
                <a:cxn ang="0">
                  <a:pos x="16" y="39"/>
                </a:cxn>
                <a:cxn ang="0">
                  <a:pos x="11" y="41"/>
                </a:cxn>
                <a:cxn ang="0">
                  <a:pos x="5" y="40"/>
                </a:cxn>
                <a:cxn ang="0">
                  <a:pos x="1" y="37"/>
                </a:cxn>
                <a:cxn ang="0">
                  <a:pos x="0" y="31"/>
                </a:cxn>
                <a:cxn ang="0">
                  <a:pos x="1" y="23"/>
                </a:cxn>
                <a:cxn ang="0">
                  <a:pos x="5" y="15"/>
                </a:cxn>
                <a:cxn ang="0">
                  <a:pos x="9" y="7"/>
                </a:cxn>
                <a:cxn ang="0">
                  <a:pos x="16" y="3"/>
                </a:cxn>
                <a:cxn ang="0">
                  <a:pos x="22" y="0"/>
                </a:cxn>
                <a:cxn ang="0">
                  <a:pos x="27" y="1"/>
                </a:cxn>
                <a:cxn ang="0">
                  <a:pos x="31" y="5"/>
                </a:cxn>
                <a:cxn ang="0">
                  <a:pos x="32" y="12"/>
                </a:cxn>
                <a:cxn ang="0">
                  <a:pos x="31" y="20"/>
                </a:cxn>
                <a:cxn ang="0">
                  <a:pos x="27" y="28"/>
                </a:cxn>
              </a:cxnLst>
              <a:rect l="0" t="0" r="r" b="b"/>
              <a:pathLst>
                <a:path w="32" h="41">
                  <a:moveTo>
                    <a:pt x="27" y="28"/>
                  </a:moveTo>
                  <a:lnTo>
                    <a:pt x="22" y="34"/>
                  </a:lnTo>
                  <a:lnTo>
                    <a:pt x="16" y="39"/>
                  </a:lnTo>
                  <a:lnTo>
                    <a:pt x="11" y="41"/>
                  </a:lnTo>
                  <a:lnTo>
                    <a:pt x="5" y="40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1" y="23"/>
                  </a:lnTo>
                  <a:lnTo>
                    <a:pt x="5" y="15"/>
                  </a:lnTo>
                  <a:lnTo>
                    <a:pt x="9" y="7"/>
                  </a:lnTo>
                  <a:lnTo>
                    <a:pt x="16" y="3"/>
                  </a:lnTo>
                  <a:lnTo>
                    <a:pt x="22" y="0"/>
                  </a:lnTo>
                  <a:lnTo>
                    <a:pt x="27" y="1"/>
                  </a:lnTo>
                  <a:lnTo>
                    <a:pt x="31" y="5"/>
                  </a:lnTo>
                  <a:lnTo>
                    <a:pt x="32" y="12"/>
                  </a:lnTo>
                  <a:lnTo>
                    <a:pt x="31" y="20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2" name="Freeform 127"/>
            <p:cNvSpPr>
              <a:spLocks/>
            </p:cNvSpPr>
            <p:nvPr/>
          </p:nvSpPr>
          <p:spPr bwMode="auto">
            <a:xfrm>
              <a:off x="5410200" y="4467225"/>
              <a:ext cx="15875" cy="17463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6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3" y="11"/>
                </a:cxn>
                <a:cxn ang="0">
                  <a:pos x="2" y="9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8" y="1"/>
                </a:cxn>
                <a:cxn ang="0">
                  <a:pos x="9" y="2"/>
                </a:cxn>
                <a:cxn ang="0">
                  <a:pos x="10" y="4"/>
                </a:cxn>
              </a:cxnLst>
              <a:rect l="0" t="0" r="r" b="b"/>
              <a:pathLst>
                <a:path w="10" h="11">
                  <a:moveTo>
                    <a:pt x="10" y="4"/>
                  </a:moveTo>
                  <a:lnTo>
                    <a:pt x="10" y="6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9" y="2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3" name="Freeform 128"/>
            <p:cNvSpPr>
              <a:spLocks/>
            </p:cNvSpPr>
            <p:nvPr/>
          </p:nvSpPr>
          <p:spPr bwMode="auto">
            <a:xfrm>
              <a:off x="5416550" y="4100513"/>
              <a:ext cx="619125" cy="757238"/>
            </a:xfrm>
            <a:custGeom>
              <a:avLst/>
              <a:gdLst/>
              <a:ahLst/>
              <a:cxnLst>
                <a:cxn ang="0">
                  <a:pos x="37" y="60"/>
                </a:cxn>
                <a:cxn ang="0">
                  <a:pos x="19" y="40"/>
                </a:cxn>
                <a:cxn ang="0">
                  <a:pos x="74" y="34"/>
                </a:cxn>
                <a:cxn ang="0">
                  <a:pos x="80" y="9"/>
                </a:cxn>
                <a:cxn ang="0">
                  <a:pos x="125" y="7"/>
                </a:cxn>
                <a:cxn ang="0">
                  <a:pos x="172" y="40"/>
                </a:cxn>
                <a:cxn ang="0">
                  <a:pos x="174" y="0"/>
                </a:cxn>
                <a:cxn ang="0">
                  <a:pos x="199" y="40"/>
                </a:cxn>
                <a:cxn ang="0">
                  <a:pos x="222" y="48"/>
                </a:cxn>
                <a:cxn ang="0">
                  <a:pos x="218" y="20"/>
                </a:cxn>
                <a:cxn ang="0">
                  <a:pos x="271" y="64"/>
                </a:cxn>
                <a:cxn ang="0">
                  <a:pos x="295" y="105"/>
                </a:cxn>
                <a:cxn ang="0">
                  <a:pos x="299" y="76"/>
                </a:cxn>
                <a:cxn ang="0">
                  <a:pos x="319" y="111"/>
                </a:cxn>
                <a:cxn ang="0">
                  <a:pos x="350" y="124"/>
                </a:cxn>
                <a:cxn ang="0">
                  <a:pos x="336" y="151"/>
                </a:cxn>
                <a:cxn ang="0">
                  <a:pos x="376" y="150"/>
                </a:cxn>
                <a:cxn ang="0">
                  <a:pos x="352" y="180"/>
                </a:cxn>
                <a:cxn ang="0">
                  <a:pos x="383" y="192"/>
                </a:cxn>
                <a:cxn ang="0">
                  <a:pos x="355" y="196"/>
                </a:cxn>
                <a:cxn ang="0">
                  <a:pos x="390" y="241"/>
                </a:cxn>
                <a:cxn ang="0">
                  <a:pos x="377" y="269"/>
                </a:cxn>
                <a:cxn ang="0">
                  <a:pos x="376" y="275"/>
                </a:cxn>
                <a:cxn ang="0">
                  <a:pos x="374" y="292"/>
                </a:cxn>
                <a:cxn ang="0">
                  <a:pos x="370" y="313"/>
                </a:cxn>
                <a:cxn ang="0">
                  <a:pos x="365" y="334"/>
                </a:cxn>
                <a:cxn ang="0">
                  <a:pos x="348" y="375"/>
                </a:cxn>
                <a:cxn ang="0">
                  <a:pos x="324" y="408"/>
                </a:cxn>
                <a:cxn ang="0">
                  <a:pos x="297" y="433"/>
                </a:cxn>
                <a:cxn ang="0">
                  <a:pos x="267" y="452"/>
                </a:cxn>
                <a:cxn ang="0">
                  <a:pos x="240" y="465"/>
                </a:cxn>
                <a:cxn ang="0">
                  <a:pos x="218" y="472"/>
                </a:cxn>
                <a:cxn ang="0">
                  <a:pos x="203" y="476"/>
                </a:cxn>
                <a:cxn ang="0">
                  <a:pos x="197" y="477"/>
                </a:cxn>
                <a:cxn ang="0">
                  <a:pos x="170" y="436"/>
                </a:cxn>
                <a:cxn ang="0">
                  <a:pos x="153" y="379"/>
                </a:cxn>
                <a:cxn ang="0">
                  <a:pos x="157" y="375"/>
                </a:cxn>
                <a:cxn ang="0">
                  <a:pos x="164" y="367"/>
                </a:cxn>
                <a:cxn ang="0">
                  <a:pos x="173" y="355"/>
                </a:cxn>
                <a:cxn ang="0">
                  <a:pos x="181" y="339"/>
                </a:cxn>
                <a:cxn ang="0">
                  <a:pos x="187" y="322"/>
                </a:cxn>
                <a:cxn ang="0">
                  <a:pos x="189" y="305"/>
                </a:cxn>
                <a:cxn ang="0">
                  <a:pos x="181" y="288"/>
                </a:cxn>
                <a:cxn ang="0">
                  <a:pos x="164" y="273"/>
                </a:cxn>
                <a:cxn ang="0">
                  <a:pos x="154" y="271"/>
                </a:cxn>
                <a:cxn ang="0">
                  <a:pos x="145" y="272"/>
                </a:cxn>
                <a:cxn ang="0">
                  <a:pos x="134" y="276"/>
                </a:cxn>
                <a:cxn ang="0">
                  <a:pos x="124" y="282"/>
                </a:cxn>
                <a:cxn ang="0">
                  <a:pos x="115" y="288"/>
                </a:cxn>
                <a:cxn ang="0">
                  <a:pos x="108" y="294"/>
                </a:cxn>
                <a:cxn ang="0">
                  <a:pos x="103" y="299"/>
                </a:cxn>
                <a:cxn ang="0">
                  <a:pos x="101" y="300"/>
                </a:cxn>
                <a:cxn ang="0">
                  <a:pos x="112" y="265"/>
                </a:cxn>
                <a:cxn ang="0">
                  <a:pos x="101" y="233"/>
                </a:cxn>
                <a:cxn ang="0">
                  <a:pos x="131" y="195"/>
                </a:cxn>
                <a:cxn ang="0">
                  <a:pos x="104" y="167"/>
                </a:cxn>
                <a:cxn ang="0">
                  <a:pos x="117" y="138"/>
                </a:cxn>
                <a:cxn ang="0">
                  <a:pos x="53" y="133"/>
                </a:cxn>
                <a:cxn ang="0">
                  <a:pos x="86" y="95"/>
                </a:cxn>
                <a:cxn ang="0">
                  <a:pos x="0" y="88"/>
                </a:cxn>
                <a:cxn ang="0">
                  <a:pos x="37" y="60"/>
                </a:cxn>
              </a:cxnLst>
              <a:rect l="0" t="0" r="r" b="b"/>
              <a:pathLst>
                <a:path w="390" h="477">
                  <a:moveTo>
                    <a:pt x="37" y="60"/>
                  </a:moveTo>
                  <a:lnTo>
                    <a:pt x="19" y="40"/>
                  </a:lnTo>
                  <a:lnTo>
                    <a:pt x="74" y="34"/>
                  </a:lnTo>
                  <a:lnTo>
                    <a:pt x="80" y="9"/>
                  </a:lnTo>
                  <a:lnTo>
                    <a:pt x="125" y="7"/>
                  </a:lnTo>
                  <a:lnTo>
                    <a:pt x="172" y="40"/>
                  </a:lnTo>
                  <a:lnTo>
                    <a:pt x="174" y="0"/>
                  </a:lnTo>
                  <a:lnTo>
                    <a:pt x="199" y="40"/>
                  </a:lnTo>
                  <a:lnTo>
                    <a:pt x="222" y="48"/>
                  </a:lnTo>
                  <a:lnTo>
                    <a:pt x="218" y="20"/>
                  </a:lnTo>
                  <a:lnTo>
                    <a:pt x="271" y="64"/>
                  </a:lnTo>
                  <a:lnTo>
                    <a:pt x="295" y="105"/>
                  </a:lnTo>
                  <a:lnTo>
                    <a:pt x="299" y="76"/>
                  </a:lnTo>
                  <a:lnTo>
                    <a:pt x="319" y="111"/>
                  </a:lnTo>
                  <a:lnTo>
                    <a:pt x="350" y="124"/>
                  </a:lnTo>
                  <a:lnTo>
                    <a:pt x="336" y="151"/>
                  </a:lnTo>
                  <a:lnTo>
                    <a:pt x="376" y="150"/>
                  </a:lnTo>
                  <a:lnTo>
                    <a:pt x="352" y="180"/>
                  </a:lnTo>
                  <a:lnTo>
                    <a:pt x="383" y="192"/>
                  </a:lnTo>
                  <a:lnTo>
                    <a:pt x="355" y="196"/>
                  </a:lnTo>
                  <a:lnTo>
                    <a:pt x="390" y="241"/>
                  </a:lnTo>
                  <a:lnTo>
                    <a:pt x="377" y="269"/>
                  </a:lnTo>
                  <a:lnTo>
                    <a:pt x="376" y="275"/>
                  </a:lnTo>
                  <a:lnTo>
                    <a:pt x="374" y="292"/>
                  </a:lnTo>
                  <a:lnTo>
                    <a:pt x="370" y="313"/>
                  </a:lnTo>
                  <a:lnTo>
                    <a:pt x="365" y="334"/>
                  </a:lnTo>
                  <a:lnTo>
                    <a:pt x="348" y="375"/>
                  </a:lnTo>
                  <a:lnTo>
                    <a:pt x="324" y="408"/>
                  </a:lnTo>
                  <a:lnTo>
                    <a:pt x="297" y="433"/>
                  </a:lnTo>
                  <a:lnTo>
                    <a:pt x="267" y="452"/>
                  </a:lnTo>
                  <a:lnTo>
                    <a:pt x="240" y="465"/>
                  </a:lnTo>
                  <a:lnTo>
                    <a:pt x="218" y="472"/>
                  </a:lnTo>
                  <a:lnTo>
                    <a:pt x="203" y="476"/>
                  </a:lnTo>
                  <a:lnTo>
                    <a:pt x="197" y="477"/>
                  </a:lnTo>
                  <a:lnTo>
                    <a:pt x="170" y="436"/>
                  </a:lnTo>
                  <a:lnTo>
                    <a:pt x="153" y="379"/>
                  </a:lnTo>
                  <a:lnTo>
                    <a:pt x="157" y="375"/>
                  </a:lnTo>
                  <a:lnTo>
                    <a:pt x="164" y="367"/>
                  </a:lnTo>
                  <a:lnTo>
                    <a:pt x="173" y="355"/>
                  </a:lnTo>
                  <a:lnTo>
                    <a:pt x="181" y="339"/>
                  </a:lnTo>
                  <a:lnTo>
                    <a:pt x="187" y="322"/>
                  </a:lnTo>
                  <a:lnTo>
                    <a:pt x="189" y="305"/>
                  </a:lnTo>
                  <a:lnTo>
                    <a:pt x="181" y="288"/>
                  </a:lnTo>
                  <a:lnTo>
                    <a:pt x="164" y="273"/>
                  </a:lnTo>
                  <a:lnTo>
                    <a:pt x="154" y="271"/>
                  </a:lnTo>
                  <a:lnTo>
                    <a:pt x="145" y="272"/>
                  </a:lnTo>
                  <a:lnTo>
                    <a:pt x="134" y="276"/>
                  </a:lnTo>
                  <a:lnTo>
                    <a:pt x="124" y="282"/>
                  </a:lnTo>
                  <a:lnTo>
                    <a:pt x="115" y="288"/>
                  </a:lnTo>
                  <a:lnTo>
                    <a:pt x="108" y="294"/>
                  </a:lnTo>
                  <a:lnTo>
                    <a:pt x="103" y="299"/>
                  </a:lnTo>
                  <a:lnTo>
                    <a:pt x="101" y="300"/>
                  </a:lnTo>
                  <a:lnTo>
                    <a:pt x="112" y="265"/>
                  </a:lnTo>
                  <a:lnTo>
                    <a:pt x="101" y="233"/>
                  </a:lnTo>
                  <a:lnTo>
                    <a:pt x="131" y="195"/>
                  </a:lnTo>
                  <a:lnTo>
                    <a:pt x="104" y="167"/>
                  </a:lnTo>
                  <a:lnTo>
                    <a:pt x="117" y="138"/>
                  </a:lnTo>
                  <a:lnTo>
                    <a:pt x="53" y="133"/>
                  </a:lnTo>
                  <a:lnTo>
                    <a:pt x="86" y="95"/>
                  </a:lnTo>
                  <a:lnTo>
                    <a:pt x="0" y="88"/>
                  </a:lnTo>
                  <a:lnTo>
                    <a:pt x="37" y="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4" name="Freeform 129"/>
            <p:cNvSpPr>
              <a:spLocks/>
            </p:cNvSpPr>
            <p:nvPr/>
          </p:nvSpPr>
          <p:spPr bwMode="auto">
            <a:xfrm>
              <a:off x="5583238" y="4533900"/>
              <a:ext cx="130175" cy="142875"/>
            </a:xfrm>
            <a:custGeom>
              <a:avLst/>
              <a:gdLst/>
              <a:ahLst/>
              <a:cxnLst>
                <a:cxn ang="0">
                  <a:pos x="1" y="47"/>
                </a:cxn>
                <a:cxn ang="0">
                  <a:pos x="1" y="45"/>
                </a:cxn>
                <a:cxn ang="0">
                  <a:pos x="3" y="40"/>
                </a:cxn>
                <a:cxn ang="0">
                  <a:pos x="6" y="33"/>
                </a:cxn>
                <a:cxn ang="0">
                  <a:pos x="10" y="26"/>
                </a:cxn>
                <a:cxn ang="0">
                  <a:pos x="15" y="17"/>
                </a:cxn>
                <a:cxn ang="0">
                  <a:pos x="21" y="10"/>
                </a:cxn>
                <a:cxn ang="0">
                  <a:pos x="29" y="5"/>
                </a:cxn>
                <a:cxn ang="0">
                  <a:pos x="38" y="2"/>
                </a:cxn>
                <a:cxn ang="0">
                  <a:pos x="42" y="0"/>
                </a:cxn>
                <a:cxn ang="0">
                  <a:pos x="47" y="0"/>
                </a:cxn>
                <a:cxn ang="0">
                  <a:pos x="52" y="0"/>
                </a:cxn>
                <a:cxn ang="0">
                  <a:pos x="56" y="2"/>
                </a:cxn>
                <a:cxn ang="0">
                  <a:pos x="61" y="4"/>
                </a:cxn>
                <a:cxn ang="0">
                  <a:pos x="66" y="8"/>
                </a:cxn>
                <a:cxn ang="0">
                  <a:pos x="72" y="13"/>
                </a:cxn>
                <a:cxn ang="0">
                  <a:pos x="79" y="20"/>
                </a:cxn>
                <a:cxn ang="0">
                  <a:pos x="82" y="28"/>
                </a:cxn>
                <a:cxn ang="0">
                  <a:pos x="82" y="42"/>
                </a:cxn>
                <a:cxn ang="0">
                  <a:pos x="78" y="55"/>
                </a:cxn>
                <a:cxn ang="0">
                  <a:pos x="69" y="68"/>
                </a:cxn>
                <a:cxn ang="0">
                  <a:pos x="60" y="77"/>
                </a:cxn>
                <a:cxn ang="0">
                  <a:pos x="49" y="84"/>
                </a:cxn>
                <a:cxn ang="0">
                  <a:pos x="40" y="88"/>
                </a:cxn>
                <a:cxn ang="0">
                  <a:pos x="31" y="90"/>
                </a:cxn>
                <a:cxn ang="0">
                  <a:pos x="21" y="90"/>
                </a:cxn>
                <a:cxn ang="0">
                  <a:pos x="13" y="86"/>
                </a:cxn>
                <a:cxn ang="0">
                  <a:pos x="6" y="80"/>
                </a:cxn>
                <a:cxn ang="0">
                  <a:pos x="0" y="71"/>
                </a:cxn>
                <a:cxn ang="0">
                  <a:pos x="1" y="47"/>
                </a:cxn>
              </a:cxnLst>
              <a:rect l="0" t="0" r="r" b="b"/>
              <a:pathLst>
                <a:path w="82" h="90">
                  <a:moveTo>
                    <a:pt x="1" y="47"/>
                  </a:moveTo>
                  <a:lnTo>
                    <a:pt x="1" y="45"/>
                  </a:lnTo>
                  <a:lnTo>
                    <a:pt x="3" y="40"/>
                  </a:lnTo>
                  <a:lnTo>
                    <a:pt x="6" y="33"/>
                  </a:lnTo>
                  <a:lnTo>
                    <a:pt x="10" y="26"/>
                  </a:lnTo>
                  <a:lnTo>
                    <a:pt x="15" y="17"/>
                  </a:lnTo>
                  <a:lnTo>
                    <a:pt x="21" y="10"/>
                  </a:lnTo>
                  <a:lnTo>
                    <a:pt x="29" y="5"/>
                  </a:lnTo>
                  <a:lnTo>
                    <a:pt x="38" y="2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2" y="0"/>
                  </a:lnTo>
                  <a:lnTo>
                    <a:pt x="56" y="2"/>
                  </a:lnTo>
                  <a:lnTo>
                    <a:pt x="61" y="4"/>
                  </a:lnTo>
                  <a:lnTo>
                    <a:pt x="66" y="8"/>
                  </a:lnTo>
                  <a:lnTo>
                    <a:pt x="72" y="13"/>
                  </a:lnTo>
                  <a:lnTo>
                    <a:pt x="79" y="20"/>
                  </a:lnTo>
                  <a:lnTo>
                    <a:pt x="82" y="28"/>
                  </a:lnTo>
                  <a:lnTo>
                    <a:pt x="82" y="42"/>
                  </a:lnTo>
                  <a:lnTo>
                    <a:pt x="78" y="55"/>
                  </a:lnTo>
                  <a:lnTo>
                    <a:pt x="69" y="68"/>
                  </a:lnTo>
                  <a:lnTo>
                    <a:pt x="60" y="77"/>
                  </a:lnTo>
                  <a:lnTo>
                    <a:pt x="49" y="84"/>
                  </a:lnTo>
                  <a:lnTo>
                    <a:pt x="40" y="88"/>
                  </a:lnTo>
                  <a:lnTo>
                    <a:pt x="31" y="90"/>
                  </a:lnTo>
                  <a:lnTo>
                    <a:pt x="21" y="90"/>
                  </a:lnTo>
                  <a:lnTo>
                    <a:pt x="13" y="86"/>
                  </a:lnTo>
                  <a:lnTo>
                    <a:pt x="6" y="80"/>
                  </a:lnTo>
                  <a:lnTo>
                    <a:pt x="0" y="71"/>
                  </a:lnTo>
                  <a:lnTo>
                    <a:pt x="1" y="47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5" name="Freeform 130"/>
            <p:cNvSpPr>
              <a:spLocks/>
            </p:cNvSpPr>
            <p:nvPr/>
          </p:nvSpPr>
          <p:spPr bwMode="auto">
            <a:xfrm>
              <a:off x="5576888" y="4545013"/>
              <a:ext cx="123825" cy="131763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2" y="37"/>
                </a:cxn>
                <a:cxn ang="0">
                  <a:pos x="3" y="33"/>
                </a:cxn>
                <a:cxn ang="0">
                  <a:pos x="6" y="27"/>
                </a:cxn>
                <a:cxn ang="0">
                  <a:pos x="11" y="20"/>
                </a:cxn>
                <a:cxn ang="0">
                  <a:pos x="17" y="14"/>
                </a:cxn>
                <a:cxn ang="0">
                  <a:pos x="23" y="8"/>
                </a:cxn>
                <a:cxn ang="0">
                  <a:pos x="30" y="3"/>
                </a:cxn>
                <a:cxn ang="0">
                  <a:pos x="38" y="0"/>
                </a:cxn>
                <a:cxn ang="0">
                  <a:pos x="42" y="0"/>
                </a:cxn>
                <a:cxn ang="0">
                  <a:pos x="46" y="0"/>
                </a:cxn>
                <a:cxn ang="0">
                  <a:pos x="50" y="0"/>
                </a:cxn>
                <a:cxn ang="0">
                  <a:pos x="55" y="1"/>
                </a:cxn>
                <a:cxn ang="0">
                  <a:pos x="58" y="3"/>
                </a:cxn>
                <a:cxn ang="0">
                  <a:pos x="64" y="6"/>
                </a:cxn>
                <a:cxn ang="0">
                  <a:pos x="69" y="10"/>
                </a:cxn>
                <a:cxn ang="0">
                  <a:pos x="75" y="18"/>
                </a:cxn>
                <a:cxn ang="0">
                  <a:pos x="77" y="25"/>
                </a:cxn>
                <a:cxn ang="0">
                  <a:pos x="78" y="36"/>
                </a:cxn>
                <a:cxn ang="0">
                  <a:pos x="75" y="49"/>
                </a:cxn>
                <a:cxn ang="0">
                  <a:pos x="66" y="60"/>
                </a:cxn>
                <a:cxn ang="0">
                  <a:pos x="58" y="69"/>
                </a:cxn>
                <a:cxn ang="0">
                  <a:pos x="49" y="75"/>
                </a:cxn>
                <a:cxn ang="0">
                  <a:pos x="40" y="79"/>
                </a:cxn>
                <a:cxn ang="0">
                  <a:pos x="31" y="82"/>
                </a:cxn>
                <a:cxn ang="0">
                  <a:pos x="23" y="83"/>
                </a:cxn>
                <a:cxn ang="0">
                  <a:pos x="16" y="81"/>
                </a:cxn>
                <a:cxn ang="0">
                  <a:pos x="9" y="75"/>
                </a:cxn>
                <a:cxn ang="0">
                  <a:pos x="4" y="66"/>
                </a:cxn>
                <a:cxn ang="0">
                  <a:pos x="0" y="38"/>
                </a:cxn>
              </a:cxnLst>
              <a:rect l="0" t="0" r="r" b="b"/>
              <a:pathLst>
                <a:path w="78" h="83">
                  <a:moveTo>
                    <a:pt x="0" y="38"/>
                  </a:moveTo>
                  <a:lnTo>
                    <a:pt x="2" y="37"/>
                  </a:lnTo>
                  <a:lnTo>
                    <a:pt x="3" y="33"/>
                  </a:lnTo>
                  <a:lnTo>
                    <a:pt x="6" y="27"/>
                  </a:lnTo>
                  <a:lnTo>
                    <a:pt x="11" y="20"/>
                  </a:lnTo>
                  <a:lnTo>
                    <a:pt x="17" y="14"/>
                  </a:lnTo>
                  <a:lnTo>
                    <a:pt x="23" y="8"/>
                  </a:lnTo>
                  <a:lnTo>
                    <a:pt x="30" y="3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5" y="1"/>
                  </a:lnTo>
                  <a:lnTo>
                    <a:pt x="58" y="3"/>
                  </a:lnTo>
                  <a:lnTo>
                    <a:pt x="64" y="6"/>
                  </a:lnTo>
                  <a:lnTo>
                    <a:pt x="69" y="10"/>
                  </a:lnTo>
                  <a:lnTo>
                    <a:pt x="75" y="18"/>
                  </a:lnTo>
                  <a:lnTo>
                    <a:pt x="77" y="25"/>
                  </a:lnTo>
                  <a:lnTo>
                    <a:pt x="78" y="36"/>
                  </a:lnTo>
                  <a:lnTo>
                    <a:pt x="75" y="49"/>
                  </a:lnTo>
                  <a:lnTo>
                    <a:pt x="66" y="60"/>
                  </a:lnTo>
                  <a:lnTo>
                    <a:pt x="58" y="69"/>
                  </a:lnTo>
                  <a:lnTo>
                    <a:pt x="49" y="75"/>
                  </a:lnTo>
                  <a:lnTo>
                    <a:pt x="40" y="79"/>
                  </a:lnTo>
                  <a:lnTo>
                    <a:pt x="31" y="82"/>
                  </a:lnTo>
                  <a:lnTo>
                    <a:pt x="23" y="83"/>
                  </a:lnTo>
                  <a:lnTo>
                    <a:pt x="16" y="81"/>
                  </a:lnTo>
                  <a:lnTo>
                    <a:pt x="9" y="75"/>
                  </a:lnTo>
                  <a:lnTo>
                    <a:pt x="4" y="6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6" name="Freeform 131"/>
            <p:cNvSpPr>
              <a:spLocks/>
            </p:cNvSpPr>
            <p:nvPr/>
          </p:nvSpPr>
          <p:spPr bwMode="auto">
            <a:xfrm>
              <a:off x="5595938" y="4570413"/>
              <a:ext cx="90488" cy="77788"/>
            </a:xfrm>
            <a:custGeom>
              <a:avLst/>
              <a:gdLst/>
              <a:ahLst/>
              <a:cxnLst>
                <a:cxn ang="0">
                  <a:pos x="54" y="11"/>
                </a:cxn>
                <a:cxn ang="0">
                  <a:pos x="46" y="4"/>
                </a:cxn>
                <a:cxn ang="0">
                  <a:pos x="38" y="0"/>
                </a:cxn>
                <a:cxn ang="0">
                  <a:pos x="31" y="0"/>
                </a:cxn>
                <a:cxn ang="0">
                  <a:pos x="24" y="3"/>
                </a:cxn>
                <a:cxn ang="0">
                  <a:pos x="14" y="9"/>
                </a:cxn>
                <a:cxn ang="0">
                  <a:pos x="7" y="17"/>
                </a:cxn>
                <a:cxn ang="0">
                  <a:pos x="2" y="28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1" y="47"/>
                </a:cxn>
                <a:cxn ang="0">
                  <a:pos x="1" y="48"/>
                </a:cxn>
                <a:cxn ang="0">
                  <a:pos x="2" y="48"/>
                </a:cxn>
                <a:cxn ang="0">
                  <a:pos x="4" y="49"/>
                </a:cxn>
                <a:cxn ang="0">
                  <a:pos x="5" y="49"/>
                </a:cxn>
                <a:cxn ang="0">
                  <a:pos x="6" y="48"/>
                </a:cxn>
                <a:cxn ang="0">
                  <a:pos x="6" y="47"/>
                </a:cxn>
                <a:cxn ang="0">
                  <a:pos x="7" y="34"/>
                </a:cxn>
                <a:cxn ang="0">
                  <a:pos x="12" y="25"/>
                </a:cxn>
                <a:cxn ang="0">
                  <a:pos x="17" y="17"/>
                </a:cxn>
                <a:cxn ang="0">
                  <a:pos x="24" y="11"/>
                </a:cxn>
                <a:cxn ang="0">
                  <a:pos x="30" y="9"/>
                </a:cxn>
                <a:cxn ang="0">
                  <a:pos x="37" y="8"/>
                </a:cxn>
                <a:cxn ang="0">
                  <a:pos x="45" y="10"/>
                </a:cxn>
                <a:cxn ang="0">
                  <a:pos x="53" y="17"/>
                </a:cxn>
                <a:cxn ang="0">
                  <a:pos x="54" y="19"/>
                </a:cxn>
                <a:cxn ang="0">
                  <a:pos x="56" y="19"/>
                </a:cxn>
                <a:cxn ang="0">
                  <a:pos x="56" y="19"/>
                </a:cxn>
                <a:cxn ang="0">
                  <a:pos x="57" y="17"/>
                </a:cxn>
                <a:cxn ang="0">
                  <a:pos x="57" y="16"/>
                </a:cxn>
                <a:cxn ang="0">
                  <a:pos x="57" y="14"/>
                </a:cxn>
                <a:cxn ang="0">
                  <a:pos x="56" y="13"/>
                </a:cxn>
                <a:cxn ang="0">
                  <a:pos x="54" y="11"/>
                </a:cxn>
                <a:cxn ang="0">
                  <a:pos x="54" y="11"/>
                </a:cxn>
              </a:cxnLst>
              <a:rect l="0" t="0" r="r" b="b"/>
              <a:pathLst>
                <a:path w="57" h="49">
                  <a:moveTo>
                    <a:pt x="54" y="11"/>
                  </a:moveTo>
                  <a:lnTo>
                    <a:pt x="46" y="4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24" y="3"/>
                  </a:lnTo>
                  <a:lnTo>
                    <a:pt x="14" y="9"/>
                  </a:lnTo>
                  <a:lnTo>
                    <a:pt x="7" y="17"/>
                  </a:lnTo>
                  <a:lnTo>
                    <a:pt x="2" y="28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1" y="47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6" y="48"/>
                  </a:lnTo>
                  <a:lnTo>
                    <a:pt x="6" y="47"/>
                  </a:lnTo>
                  <a:lnTo>
                    <a:pt x="7" y="34"/>
                  </a:lnTo>
                  <a:lnTo>
                    <a:pt x="12" y="25"/>
                  </a:lnTo>
                  <a:lnTo>
                    <a:pt x="17" y="17"/>
                  </a:lnTo>
                  <a:lnTo>
                    <a:pt x="24" y="11"/>
                  </a:lnTo>
                  <a:lnTo>
                    <a:pt x="30" y="9"/>
                  </a:lnTo>
                  <a:lnTo>
                    <a:pt x="37" y="8"/>
                  </a:lnTo>
                  <a:lnTo>
                    <a:pt x="45" y="10"/>
                  </a:lnTo>
                  <a:lnTo>
                    <a:pt x="53" y="17"/>
                  </a:lnTo>
                  <a:lnTo>
                    <a:pt x="54" y="19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7" y="17"/>
                  </a:lnTo>
                  <a:lnTo>
                    <a:pt x="57" y="16"/>
                  </a:lnTo>
                  <a:lnTo>
                    <a:pt x="57" y="14"/>
                  </a:lnTo>
                  <a:lnTo>
                    <a:pt x="56" y="13"/>
                  </a:lnTo>
                  <a:lnTo>
                    <a:pt x="54" y="11"/>
                  </a:lnTo>
                  <a:lnTo>
                    <a:pt x="54" y="11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7" name="Freeform 132"/>
            <p:cNvSpPr>
              <a:spLocks/>
            </p:cNvSpPr>
            <p:nvPr/>
          </p:nvSpPr>
          <p:spPr bwMode="auto">
            <a:xfrm>
              <a:off x="5603875" y="4611688"/>
              <a:ext cx="33338" cy="28575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7" y="8"/>
                </a:cxn>
                <a:cxn ang="0">
                  <a:pos x="10" y="8"/>
                </a:cxn>
                <a:cxn ang="0">
                  <a:pos x="14" y="11"/>
                </a:cxn>
                <a:cxn ang="0">
                  <a:pos x="18" y="17"/>
                </a:cxn>
                <a:cxn ang="0">
                  <a:pos x="19" y="18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1" y="17"/>
                </a:cxn>
                <a:cxn ang="0">
                  <a:pos x="21" y="16"/>
                </a:cxn>
                <a:cxn ang="0">
                  <a:pos x="21" y="14"/>
                </a:cxn>
                <a:cxn ang="0">
                  <a:pos x="21" y="13"/>
                </a:cxn>
                <a:cxn ang="0">
                  <a:pos x="20" y="12"/>
                </a:cxn>
                <a:cxn ang="0">
                  <a:pos x="15" y="6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2" y="8"/>
                </a:cxn>
                <a:cxn ang="0">
                  <a:pos x="3" y="8"/>
                </a:cxn>
                <a:cxn ang="0">
                  <a:pos x="3" y="8"/>
                </a:cxn>
              </a:cxnLst>
              <a:rect l="0" t="0" r="r" b="b"/>
              <a:pathLst>
                <a:path w="21" h="18">
                  <a:moveTo>
                    <a:pt x="3" y="8"/>
                  </a:moveTo>
                  <a:lnTo>
                    <a:pt x="7" y="8"/>
                  </a:lnTo>
                  <a:lnTo>
                    <a:pt x="10" y="8"/>
                  </a:lnTo>
                  <a:lnTo>
                    <a:pt x="14" y="11"/>
                  </a:lnTo>
                  <a:lnTo>
                    <a:pt x="18" y="17"/>
                  </a:lnTo>
                  <a:lnTo>
                    <a:pt x="19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1" y="17"/>
                  </a:lnTo>
                  <a:lnTo>
                    <a:pt x="21" y="16"/>
                  </a:lnTo>
                  <a:lnTo>
                    <a:pt x="21" y="14"/>
                  </a:lnTo>
                  <a:lnTo>
                    <a:pt x="21" y="13"/>
                  </a:lnTo>
                  <a:lnTo>
                    <a:pt x="20" y="12"/>
                  </a:lnTo>
                  <a:lnTo>
                    <a:pt x="15" y="6"/>
                  </a:lnTo>
                  <a:lnTo>
                    <a:pt x="10" y="2"/>
                  </a:lnTo>
                  <a:lnTo>
                    <a:pt x="6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6"/>
                  </a:lnTo>
                  <a:lnTo>
                    <a:pt x="2" y="7"/>
                  </a:lnTo>
                  <a:lnTo>
                    <a:pt x="2" y="8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8" name="Freeform 133"/>
            <p:cNvSpPr>
              <a:spLocks/>
            </p:cNvSpPr>
            <p:nvPr/>
          </p:nvSpPr>
          <p:spPr bwMode="auto">
            <a:xfrm>
              <a:off x="5459413" y="4354513"/>
              <a:ext cx="47625" cy="77788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2" y="13"/>
                </a:cxn>
                <a:cxn ang="0">
                  <a:pos x="5" y="17"/>
                </a:cxn>
                <a:cxn ang="0">
                  <a:pos x="8" y="19"/>
                </a:cxn>
                <a:cxn ang="0">
                  <a:pos x="10" y="19"/>
                </a:cxn>
                <a:cxn ang="0">
                  <a:pos x="12" y="21"/>
                </a:cxn>
                <a:cxn ang="0">
                  <a:pos x="13" y="23"/>
                </a:cxn>
                <a:cxn ang="0">
                  <a:pos x="15" y="25"/>
                </a:cxn>
                <a:cxn ang="0">
                  <a:pos x="20" y="35"/>
                </a:cxn>
                <a:cxn ang="0">
                  <a:pos x="23" y="41"/>
                </a:cxn>
                <a:cxn ang="0">
                  <a:pos x="24" y="46"/>
                </a:cxn>
                <a:cxn ang="0">
                  <a:pos x="26" y="49"/>
                </a:cxn>
                <a:cxn ang="0">
                  <a:pos x="27" y="47"/>
                </a:cxn>
                <a:cxn ang="0">
                  <a:pos x="30" y="41"/>
                </a:cxn>
                <a:cxn ang="0">
                  <a:pos x="30" y="32"/>
                </a:cxn>
                <a:cxn ang="0">
                  <a:pos x="26" y="21"/>
                </a:cxn>
                <a:cxn ang="0">
                  <a:pos x="20" y="13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7" y="1"/>
                </a:cxn>
              </a:cxnLst>
              <a:rect l="0" t="0" r="r" b="b"/>
              <a:pathLst>
                <a:path w="30" h="49">
                  <a:moveTo>
                    <a:pt x="7" y="1"/>
                  </a:moveTo>
                  <a:lnTo>
                    <a:pt x="5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6"/>
                  </a:lnTo>
                  <a:lnTo>
                    <a:pt x="1" y="9"/>
                  </a:lnTo>
                  <a:lnTo>
                    <a:pt x="2" y="13"/>
                  </a:lnTo>
                  <a:lnTo>
                    <a:pt x="5" y="17"/>
                  </a:lnTo>
                  <a:lnTo>
                    <a:pt x="8" y="19"/>
                  </a:lnTo>
                  <a:lnTo>
                    <a:pt x="10" y="19"/>
                  </a:lnTo>
                  <a:lnTo>
                    <a:pt x="12" y="21"/>
                  </a:lnTo>
                  <a:lnTo>
                    <a:pt x="13" y="23"/>
                  </a:lnTo>
                  <a:lnTo>
                    <a:pt x="15" y="25"/>
                  </a:lnTo>
                  <a:lnTo>
                    <a:pt x="20" y="35"/>
                  </a:lnTo>
                  <a:lnTo>
                    <a:pt x="23" y="41"/>
                  </a:lnTo>
                  <a:lnTo>
                    <a:pt x="24" y="46"/>
                  </a:lnTo>
                  <a:lnTo>
                    <a:pt x="26" y="49"/>
                  </a:lnTo>
                  <a:lnTo>
                    <a:pt x="27" y="47"/>
                  </a:lnTo>
                  <a:lnTo>
                    <a:pt x="30" y="41"/>
                  </a:lnTo>
                  <a:lnTo>
                    <a:pt x="30" y="32"/>
                  </a:lnTo>
                  <a:lnTo>
                    <a:pt x="26" y="21"/>
                  </a:lnTo>
                  <a:lnTo>
                    <a:pt x="20" y="13"/>
                  </a:lnTo>
                  <a:lnTo>
                    <a:pt x="14" y="6"/>
                  </a:lnTo>
                  <a:lnTo>
                    <a:pt x="10" y="2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29" name="Freeform 134"/>
            <p:cNvSpPr>
              <a:spLocks/>
            </p:cNvSpPr>
            <p:nvPr/>
          </p:nvSpPr>
          <p:spPr bwMode="auto">
            <a:xfrm>
              <a:off x="5357813" y="4565650"/>
              <a:ext cx="206375" cy="211138"/>
            </a:xfrm>
            <a:custGeom>
              <a:avLst/>
              <a:gdLst/>
              <a:ahLst/>
              <a:cxnLst>
                <a:cxn ang="0">
                  <a:pos x="2" y="76"/>
                </a:cxn>
                <a:cxn ang="0">
                  <a:pos x="0" y="63"/>
                </a:cxn>
                <a:cxn ang="0">
                  <a:pos x="3" y="50"/>
                </a:cxn>
                <a:cxn ang="0">
                  <a:pos x="6" y="37"/>
                </a:cxn>
                <a:cxn ang="0">
                  <a:pos x="13" y="27"/>
                </a:cxn>
                <a:cxn ang="0">
                  <a:pos x="22" y="17"/>
                </a:cxn>
                <a:cxn ang="0">
                  <a:pos x="31" y="10"/>
                </a:cxn>
                <a:cxn ang="0">
                  <a:pos x="43" y="3"/>
                </a:cxn>
                <a:cxn ang="0">
                  <a:pos x="56" y="0"/>
                </a:cxn>
                <a:cxn ang="0">
                  <a:pos x="69" y="0"/>
                </a:cxn>
                <a:cxn ang="0">
                  <a:pos x="82" y="1"/>
                </a:cxn>
                <a:cxn ang="0">
                  <a:pos x="94" y="6"/>
                </a:cxn>
                <a:cxn ang="0">
                  <a:pos x="104" y="12"/>
                </a:cxn>
                <a:cxn ang="0">
                  <a:pos x="114" y="20"/>
                </a:cxn>
                <a:cxn ang="0">
                  <a:pos x="121" y="31"/>
                </a:cxn>
                <a:cxn ang="0">
                  <a:pos x="127" y="42"/>
                </a:cxn>
                <a:cxn ang="0">
                  <a:pos x="130" y="56"/>
                </a:cxn>
                <a:cxn ang="0">
                  <a:pos x="130" y="69"/>
                </a:cxn>
                <a:cxn ang="0">
                  <a:pos x="129" y="82"/>
                </a:cxn>
                <a:cxn ang="0">
                  <a:pos x="124" y="96"/>
                </a:cxn>
                <a:cxn ang="0">
                  <a:pos x="118" y="106"/>
                </a:cxn>
                <a:cxn ang="0">
                  <a:pos x="110" y="115"/>
                </a:cxn>
                <a:cxn ang="0">
                  <a:pos x="99" y="123"/>
                </a:cxn>
                <a:cxn ang="0">
                  <a:pos x="89" y="128"/>
                </a:cxn>
                <a:cxn ang="0">
                  <a:pos x="76" y="132"/>
                </a:cxn>
                <a:cxn ang="0">
                  <a:pos x="63" y="133"/>
                </a:cxn>
                <a:cxn ang="0">
                  <a:pos x="50" y="131"/>
                </a:cxn>
                <a:cxn ang="0">
                  <a:pos x="38" y="127"/>
                </a:cxn>
                <a:cxn ang="0">
                  <a:pos x="28" y="120"/>
                </a:cxn>
                <a:cxn ang="0">
                  <a:pos x="18" y="111"/>
                </a:cxn>
                <a:cxn ang="0">
                  <a:pos x="10" y="102"/>
                </a:cxn>
                <a:cxn ang="0">
                  <a:pos x="5" y="90"/>
                </a:cxn>
                <a:cxn ang="0">
                  <a:pos x="2" y="76"/>
                </a:cxn>
              </a:cxnLst>
              <a:rect l="0" t="0" r="r" b="b"/>
              <a:pathLst>
                <a:path w="130" h="133">
                  <a:moveTo>
                    <a:pt x="2" y="76"/>
                  </a:moveTo>
                  <a:lnTo>
                    <a:pt x="0" y="63"/>
                  </a:lnTo>
                  <a:lnTo>
                    <a:pt x="3" y="50"/>
                  </a:lnTo>
                  <a:lnTo>
                    <a:pt x="6" y="37"/>
                  </a:lnTo>
                  <a:lnTo>
                    <a:pt x="13" y="27"/>
                  </a:lnTo>
                  <a:lnTo>
                    <a:pt x="22" y="17"/>
                  </a:lnTo>
                  <a:lnTo>
                    <a:pt x="31" y="10"/>
                  </a:lnTo>
                  <a:lnTo>
                    <a:pt x="43" y="3"/>
                  </a:lnTo>
                  <a:lnTo>
                    <a:pt x="56" y="0"/>
                  </a:lnTo>
                  <a:lnTo>
                    <a:pt x="69" y="0"/>
                  </a:lnTo>
                  <a:lnTo>
                    <a:pt x="82" y="1"/>
                  </a:lnTo>
                  <a:lnTo>
                    <a:pt x="94" y="6"/>
                  </a:lnTo>
                  <a:lnTo>
                    <a:pt x="104" y="12"/>
                  </a:lnTo>
                  <a:lnTo>
                    <a:pt x="114" y="20"/>
                  </a:lnTo>
                  <a:lnTo>
                    <a:pt x="121" y="31"/>
                  </a:lnTo>
                  <a:lnTo>
                    <a:pt x="127" y="42"/>
                  </a:lnTo>
                  <a:lnTo>
                    <a:pt x="130" y="56"/>
                  </a:lnTo>
                  <a:lnTo>
                    <a:pt x="130" y="69"/>
                  </a:lnTo>
                  <a:lnTo>
                    <a:pt x="129" y="82"/>
                  </a:lnTo>
                  <a:lnTo>
                    <a:pt x="124" y="96"/>
                  </a:lnTo>
                  <a:lnTo>
                    <a:pt x="118" y="106"/>
                  </a:lnTo>
                  <a:lnTo>
                    <a:pt x="110" y="115"/>
                  </a:lnTo>
                  <a:lnTo>
                    <a:pt x="99" y="123"/>
                  </a:lnTo>
                  <a:lnTo>
                    <a:pt x="89" y="128"/>
                  </a:lnTo>
                  <a:lnTo>
                    <a:pt x="76" y="132"/>
                  </a:lnTo>
                  <a:lnTo>
                    <a:pt x="63" y="133"/>
                  </a:lnTo>
                  <a:lnTo>
                    <a:pt x="50" y="131"/>
                  </a:lnTo>
                  <a:lnTo>
                    <a:pt x="38" y="127"/>
                  </a:lnTo>
                  <a:lnTo>
                    <a:pt x="28" y="120"/>
                  </a:lnTo>
                  <a:lnTo>
                    <a:pt x="18" y="111"/>
                  </a:lnTo>
                  <a:lnTo>
                    <a:pt x="10" y="102"/>
                  </a:lnTo>
                  <a:lnTo>
                    <a:pt x="5" y="90"/>
                  </a:lnTo>
                  <a:lnTo>
                    <a:pt x="2" y="76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0" name="Freeform 135"/>
            <p:cNvSpPr>
              <a:spLocks/>
            </p:cNvSpPr>
            <p:nvPr/>
          </p:nvSpPr>
          <p:spPr bwMode="auto">
            <a:xfrm>
              <a:off x="6181725" y="4621213"/>
              <a:ext cx="65088" cy="98425"/>
            </a:xfrm>
            <a:custGeom>
              <a:avLst/>
              <a:gdLst/>
              <a:ahLst/>
              <a:cxnLst>
                <a:cxn ang="0">
                  <a:pos x="41" y="34"/>
                </a:cxn>
                <a:cxn ang="0">
                  <a:pos x="38" y="46"/>
                </a:cxn>
                <a:cxn ang="0">
                  <a:pos x="33" y="55"/>
                </a:cxn>
                <a:cxn ang="0">
                  <a:pos x="25" y="61"/>
                </a:cxn>
                <a:cxn ang="0">
                  <a:pos x="16" y="62"/>
                </a:cxn>
                <a:cxn ang="0">
                  <a:pos x="8" y="58"/>
                </a:cxn>
                <a:cxn ang="0">
                  <a:pos x="3" y="51"/>
                </a:cxn>
                <a:cxn ang="0">
                  <a:pos x="0" y="40"/>
                </a:cxn>
                <a:cxn ang="0">
                  <a:pos x="0" y="28"/>
                </a:cxn>
                <a:cxn ang="0">
                  <a:pos x="2" y="16"/>
                </a:cxn>
                <a:cxn ang="0">
                  <a:pos x="8" y="7"/>
                </a:cxn>
                <a:cxn ang="0">
                  <a:pos x="15" y="1"/>
                </a:cxn>
                <a:cxn ang="0">
                  <a:pos x="24" y="0"/>
                </a:cxn>
                <a:cxn ang="0">
                  <a:pos x="32" y="4"/>
                </a:cxn>
                <a:cxn ang="0">
                  <a:pos x="38" y="11"/>
                </a:cxn>
                <a:cxn ang="0">
                  <a:pos x="41" y="22"/>
                </a:cxn>
                <a:cxn ang="0">
                  <a:pos x="41" y="34"/>
                </a:cxn>
              </a:cxnLst>
              <a:rect l="0" t="0" r="r" b="b"/>
              <a:pathLst>
                <a:path w="41" h="62">
                  <a:moveTo>
                    <a:pt x="41" y="34"/>
                  </a:moveTo>
                  <a:lnTo>
                    <a:pt x="38" y="46"/>
                  </a:lnTo>
                  <a:lnTo>
                    <a:pt x="33" y="55"/>
                  </a:lnTo>
                  <a:lnTo>
                    <a:pt x="25" y="61"/>
                  </a:lnTo>
                  <a:lnTo>
                    <a:pt x="16" y="62"/>
                  </a:lnTo>
                  <a:lnTo>
                    <a:pt x="8" y="58"/>
                  </a:lnTo>
                  <a:lnTo>
                    <a:pt x="3" y="51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8" y="7"/>
                  </a:lnTo>
                  <a:lnTo>
                    <a:pt x="15" y="1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38" y="11"/>
                  </a:lnTo>
                  <a:lnTo>
                    <a:pt x="41" y="22"/>
                  </a:lnTo>
                  <a:lnTo>
                    <a:pt x="41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1" name="Freeform 136"/>
            <p:cNvSpPr>
              <a:spLocks/>
            </p:cNvSpPr>
            <p:nvPr/>
          </p:nvSpPr>
          <p:spPr bwMode="auto">
            <a:xfrm>
              <a:off x="6170613" y="4702175"/>
              <a:ext cx="88900" cy="152400"/>
            </a:xfrm>
            <a:custGeom>
              <a:avLst/>
              <a:gdLst/>
              <a:ahLst/>
              <a:cxnLst>
                <a:cxn ang="0">
                  <a:pos x="10" y="7"/>
                </a:cxn>
                <a:cxn ang="0">
                  <a:pos x="8" y="11"/>
                </a:cxn>
                <a:cxn ang="0">
                  <a:pos x="3" y="20"/>
                </a:cxn>
                <a:cxn ang="0">
                  <a:pos x="0" y="35"/>
                </a:cxn>
                <a:cxn ang="0">
                  <a:pos x="1" y="51"/>
                </a:cxn>
                <a:cxn ang="0">
                  <a:pos x="3" y="59"/>
                </a:cxn>
                <a:cxn ang="0">
                  <a:pos x="6" y="68"/>
                </a:cxn>
                <a:cxn ang="0">
                  <a:pos x="10" y="76"/>
                </a:cxn>
                <a:cxn ang="0">
                  <a:pos x="15" y="83"/>
                </a:cxn>
                <a:cxn ang="0">
                  <a:pos x="22" y="90"/>
                </a:cxn>
                <a:cxn ang="0">
                  <a:pos x="31" y="93"/>
                </a:cxn>
                <a:cxn ang="0">
                  <a:pos x="42" y="96"/>
                </a:cxn>
                <a:cxn ang="0">
                  <a:pos x="56" y="94"/>
                </a:cxn>
                <a:cxn ang="0">
                  <a:pos x="54" y="90"/>
                </a:cxn>
                <a:cxn ang="0">
                  <a:pos x="48" y="77"/>
                </a:cxn>
                <a:cxn ang="0">
                  <a:pos x="46" y="60"/>
                </a:cxn>
                <a:cxn ang="0">
                  <a:pos x="51" y="42"/>
                </a:cxn>
                <a:cxn ang="0">
                  <a:pos x="53" y="35"/>
                </a:cxn>
                <a:cxn ang="0">
                  <a:pos x="54" y="25"/>
                </a:cxn>
                <a:cxn ang="0">
                  <a:pos x="51" y="17"/>
                </a:cxn>
                <a:cxn ang="0">
                  <a:pos x="47" y="10"/>
                </a:cxn>
                <a:cxn ang="0">
                  <a:pos x="40" y="4"/>
                </a:cxn>
                <a:cxn ang="0">
                  <a:pos x="32" y="0"/>
                </a:cxn>
                <a:cxn ang="0">
                  <a:pos x="21" y="1"/>
                </a:cxn>
                <a:cxn ang="0">
                  <a:pos x="10" y="7"/>
                </a:cxn>
              </a:cxnLst>
              <a:rect l="0" t="0" r="r" b="b"/>
              <a:pathLst>
                <a:path w="56" h="96">
                  <a:moveTo>
                    <a:pt x="10" y="7"/>
                  </a:moveTo>
                  <a:lnTo>
                    <a:pt x="8" y="11"/>
                  </a:lnTo>
                  <a:lnTo>
                    <a:pt x="3" y="20"/>
                  </a:lnTo>
                  <a:lnTo>
                    <a:pt x="0" y="35"/>
                  </a:lnTo>
                  <a:lnTo>
                    <a:pt x="1" y="51"/>
                  </a:lnTo>
                  <a:lnTo>
                    <a:pt x="3" y="59"/>
                  </a:lnTo>
                  <a:lnTo>
                    <a:pt x="6" y="68"/>
                  </a:lnTo>
                  <a:lnTo>
                    <a:pt x="10" y="76"/>
                  </a:lnTo>
                  <a:lnTo>
                    <a:pt x="15" y="83"/>
                  </a:lnTo>
                  <a:lnTo>
                    <a:pt x="22" y="90"/>
                  </a:lnTo>
                  <a:lnTo>
                    <a:pt x="31" y="93"/>
                  </a:lnTo>
                  <a:lnTo>
                    <a:pt x="42" y="96"/>
                  </a:lnTo>
                  <a:lnTo>
                    <a:pt x="56" y="94"/>
                  </a:lnTo>
                  <a:lnTo>
                    <a:pt x="54" y="90"/>
                  </a:lnTo>
                  <a:lnTo>
                    <a:pt x="48" y="77"/>
                  </a:lnTo>
                  <a:lnTo>
                    <a:pt x="46" y="60"/>
                  </a:lnTo>
                  <a:lnTo>
                    <a:pt x="51" y="42"/>
                  </a:lnTo>
                  <a:lnTo>
                    <a:pt x="53" y="35"/>
                  </a:lnTo>
                  <a:lnTo>
                    <a:pt x="54" y="25"/>
                  </a:lnTo>
                  <a:lnTo>
                    <a:pt x="51" y="17"/>
                  </a:lnTo>
                  <a:lnTo>
                    <a:pt x="47" y="10"/>
                  </a:lnTo>
                  <a:lnTo>
                    <a:pt x="40" y="4"/>
                  </a:lnTo>
                  <a:lnTo>
                    <a:pt x="32" y="0"/>
                  </a:lnTo>
                  <a:lnTo>
                    <a:pt x="21" y="1"/>
                  </a:lnTo>
                  <a:lnTo>
                    <a:pt x="1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2" name="Freeform 137"/>
            <p:cNvSpPr>
              <a:spLocks/>
            </p:cNvSpPr>
            <p:nvPr/>
          </p:nvSpPr>
          <p:spPr bwMode="auto">
            <a:xfrm>
              <a:off x="5897563" y="4560888"/>
              <a:ext cx="130175" cy="239713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0" y="113"/>
                </a:cxn>
                <a:cxn ang="0">
                  <a:pos x="2" y="151"/>
                </a:cxn>
                <a:cxn ang="0">
                  <a:pos x="56" y="122"/>
                </a:cxn>
                <a:cxn ang="0">
                  <a:pos x="82" y="0"/>
                </a:cxn>
                <a:cxn ang="0">
                  <a:pos x="15" y="4"/>
                </a:cxn>
              </a:cxnLst>
              <a:rect l="0" t="0" r="r" b="b"/>
              <a:pathLst>
                <a:path w="82" h="151">
                  <a:moveTo>
                    <a:pt x="15" y="4"/>
                  </a:moveTo>
                  <a:lnTo>
                    <a:pt x="0" y="113"/>
                  </a:lnTo>
                  <a:lnTo>
                    <a:pt x="2" y="151"/>
                  </a:lnTo>
                  <a:lnTo>
                    <a:pt x="56" y="122"/>
                  </a:lnTo>
                  <a:lnTo>
                    <a:pt x="82" y="0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3" name="Freeform 138"/>
            <p:cNvSpPr>
              <a:spLocks/>
            </p:cNvSpPr>
            <p:nvPr/>
          </p:nvSpPr>
          <p:spPr bwMode="auto">
            <a:xfrm>
              <a:off x="5761038" y="4708525"/>
              <a:ext cx="354013" cy="457200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5" y="8"/>
                </a:cxn>
                <a:cxn ang="0">
                  <a:pos x="124" y="13"/>
                </a:cxn>
                <a:cxn ang="0">
                  <a:pos x="113" y="15"/>
                </a:cxn>
                <a:cxn ang="0">
                  <a:pos x="104" y="15"/>
                </a:cxn>
                <a:cxn ang="0">
                  <a:pos x="95" y="14"/>
                </a:cxn>
                <a:cxn ang="0">
                  <a:pos x="89" y="12"/>
                </a:cxn>
                <a:cxn ang="0">
                  <a:pos x="86" y="10"/>
                </a:cxn>
                <a:cxn ang="0">
                  <a:pos x="85" y="9"/>
                </a:cxn>
                <a:cxn ang="0">
                  <a:pos x="67" y="65"/>
                </a:cxn>
                <a:cxn ang="0">
                  <a:pos x="50" y="117"/>
                </a:cxn>
                <a:cxn ang="0">
                  <a:pos x="35" y="162"/>
                </a:cxn>
                <a:cxn ang="0">
                  <a:pos x="23" y="202"/>
                </a:cxn>
                <a:cxn ang="0">
                  <a:pos x="13" y="235"/>
                </a:cxn>
                <a:cxn ang="0">
                  <a:pos x="6" y="258"/>
                </a:cxn>
                <a:cxn ang="0">
                  <a:pos x="1" y="273"/>
                </a:cxn>
                <a:cxn ang="0">
                  <a:pos x="0" y="278"/>
                </a:cxn>
                <a:cxn ang="0">
                  <a:pos x="220" y="288"/>
                </a:cxn>
                <a:cxn ang="0">
                  <a:pos x="221" y="279"/>
                </a:cxn>
                <a:cxn ang="0">
                  <a:pos x="223" y="258"/>
                </a:cxn>
                <a:cxn ang="0">
                  <a:pos x="223" y="224"/>
                </a:cxn>
                <a:cxn ang="0">
                  <a:pos x="220" y="181"/>
                </a:cxn>
                <a:cxn ang="0">
                  <a:pos x="212" y="135"/>
                </a:cxn>
                <a:cxn ang="0">
                  <a:pos x="199" y="88"/>
                </a:cxn>
                <a:cxn ang="0">
                  <a:pos x="179" y="41"/>
                </a:cxn>
                <a:cxn ang="0">
                  <a:pos x="148" y="0"/>
                </a:cxn>
              </a:cxnLst>
              <a:rect l="0" t="0" r="r" b="b"/>
              <a:pathLst>
                <a:path w="223" h="288">
                  <a:moveTo>
                    <a:pt x="148" y="0"/>
                  </a:moveTo>
                  <a:lnTo>
                    <a:pt x="135" y="8"/>
                  </a:lnTo>
                  <a:lnTo>
                    <a:pt x="124" y="13"/>
                  </a:lnTo>
                  <a:lnTo>
                    <a:pt x="113" y="15"/>
                  </a:lnTo>
                  <a:lnTo>
                    <a:pt x="104" y="15"/>
                  </a:lnTo>
                  <a:lnTo>
                    <a:pt x="95" y="14"/>
                  </a:lnTo>
                  <a:lnTo>
                    <a:pt x="89" y="12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67" y="65"/>
                  </a:lnTo>
                  <a:lnTo>
                    <a:pt x="50" y="117"/>
                  </a:lnTo>
                  <a:lnTo>
                    <a:pt x="35" y="162"/>
                  </a:lnTo>
                  <a:lnTo>
                    <a:pt x="23" y="202"/>
                  </a:lnTo>
                  <a:lnTo>
                    <a:pt x="13" y="235"/>
                  </a:lnTo>
                  <a:lnTo>
                    <a:pt x="6" y="258"/>
                  </a:lnTo>
                  <a:lnTo>
                    <a:pt x="1" y="273"/>
                  </a:lnTo>
                  <a:lnTo>
                    <a:pt x="0" y="278"/>
                  </a:lnTo>
                  <a:lnTo>
                    <a:pt x="220" y="288"/>
                  </a:lnTo>
                  <a:lnTo>
                    <a:pt x="221" y="279"/>
                  </a:lnTo>
                  <a:lnTo>
                    <a:pt x="223" y="258"/>
                  </a:lnTo>
                  <a:lnTo>
                    <a:pt x="223" y="224"/>
                  </a:lnTo>
                  <a:lnTo>
                    <a:pt x="220" y="181"/>
                  </a:lnTo>
                  <a:lnTo>
                    <a:pt x="212" y="135"/>
                  </a:lnTo>
                  <a:lnTo>
                    <a:pt x="199" y="88"/>
                  </a:lnTo>
                  <a:lnTo>
                    <a:pt x="179" y="41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4" name="Freeform 139"/>
            <p:cNvSpPr>
              <a:spLocks/>
            </p:cNvSpPr>
            <p:nvPr/>
          </p:nvSpPr>
          <p:spPr bwMode="auto">
            <a:xfrm>
              <a:off x="5668963" y="3984625"/>
              <a:ext cx="660400" cy="696913"/>
            </a:xfrm>
            <a:custGeom>
              <a:avLst/>
              <a:gdLst/>
              <a:ahLst/>
              <a:cxnLst>
                <a:cxn ang="0">
                  <a:pos x="77" y="76"/>
                </a:cxn>
                <a:cxn ang="0">
                  <a:pos x="58" y="119"/>
                </a:cxn>
                <a:cxn ang="0">
                  <a:pos x="51" y="159"/>
                </a:cxn>
                <a:cxn ang="0">
                  <a:pos x="46" y="199"/>
                </a:cxn>
                <a:cxn ang="0">
                  <a:pos x="38" y="227"/>
                </a:cxn>
                <a:cxn ang="0">
                  <a:pos x="27" y="234"/>
                </a:cxn>
                <a:cxn ang="0">
                  <a:pos x="15" y="236"/>
                </a:cxn>
                <a:cxn ang="0">
                  <a:pos x="5" y="237"/>
                </a:cxn>
                <a:cxn ang="0">
                  <a:pos x="0" y="250"/>
                </a:cxn>
                <a:cxn ang="0">
                  <a:pos x="8" y="270"/>
                </a:cxn>
                <a:cxn ang="0">
                  <a:pos x="12" y="279"/>
                </a:cxn>
                <a:cxn ang="0">
                  <a:pos x="14" y="305"/>
                </a:cxn>
                <a:cxn ang="0">
                  <a:pos x="20" y="325"/>
                </a:cxn>
                <a:cxn ang="0">
                  <a:pos x="48" y="331"/>
                </a:cxn>
                <a:cxn ang="0">
                  <a:pos x="73" y="339"/>
                </a:cxn>
                <a:cxn ang="0">
                  <a:pos x="66" y="359"/>
                </a:cxn>
                <a:cxn ang="0">
                  <a:pos x="37" y="380"/>
                </a:cxn>
                <a:cxn ang="0">
                  <a:pos x="40" y="393"/>
                </a:cxn>
                <a:cxn ang="0">
                  <a:pos x="57" y="403"/>
                </a:cxn>
                <a:cxn ang="0">
                  <a:pos x="76" y="414"/>
                </a:cxn>
                <a:cxn ang="0">
                  <a:pos x="105" y="425"/>
                </a:cxn>
                <a:cxn ang="0">
                  <a:pos x="151" y="436"/>
                </a:cxn>
                <a:cxn ang="0">
                  <a:pos x="196" y="439"/>
                </a:cxn>
                <a:cxn ang="0">
                  <a:pos x="240" y="431"/>
                </a:cxn>
                <a:cxn ang="0">
                  <a:pos x="275" y="416"/>
                </a:cxn>
                <a:cxn ang="0">
                  <a:pos x="301" y="399"/>
                </a:cxn>
                <a:cxn ang="0">
                  <a:pos x="325" y="378"/>
                </a:cxn>
                <a:cxn ang="0">
                  <a:pos x="347" y="353"/>
                </a:cxn>
                <a:cxn ang="0">
                  <a:pos x="356" y="338"/>
                </a:cxn>
                <a:cxn ang="0">
                  <a:pos x="356" y="338"/>
                </a:cxn>
                <a:cxn ang="0">
                  <a:pos x="356" y="337"/>
                </a:cxn>
                <a:cxn ang="0">
                  <a:pos x="356" y="337"/>
                </a:cxn>
                <a:cxn ang="0">
                  <a:pos x="356" y="337"/>
                </a:cxn>
                <a:cxn ang="0">
                  <a:pos x="356" y="337"/>
                </a:cxn>
                <a:cxn ang="0">
                  <a:pos x="356" y="337"/>
                </a:cxn>
                <a:cxn ang="0">
                  <a:pos x="356" y="337"/>
                </a:cxn>
                <a:cxn ang="0">
                  <a:pos x="357" y="336"/>
                </a:cxn>
                <a:cxn ang="0">
                  <a:pos x="357" y="333"/>
                </a:cxn>
                <a:cxn ang="0">
                  <a:pos x="359" y="332"/>
                </a:cxn>
                <a:cxn ang="0">
                  <a:pos x="371" y="315"/>
                </a:cxn>
                <a:cxn ang="0">
                  <a:pos x="394" y="270"/>
                </a:cxn>
                <a:cxn ang="0">
                  <a:pos x="413" y="211"/>
                </a:cxn>
                <a:cxn ang="0">
                  <a:pos x="411" y="148"/>
                </a:cxn>
                <a:cxn ang="0">
                  <a:pos x="394" y="108"/>
                </a:cxn>
                <a:cxn ang="0">
                  <a:pos x="364" y="70"/>
                </a:cxn>
                <a:cxn ang="0">
                  <a:pos x="326" y="39"/>
                </a:cxn>
                <a:cxn ang="0">
                  <a:pos x="282" y="15"/>
                </a:cxn>
                <a:cxn ang="0">
                  <a:pos x="233" y="1"/>
                </a:cxn>
                <a:cxn ang="0">
                  <a:pos x="184" y="1"/>
                </a:cxn>
                <a:cxn ang="0">
                  <a:pos x="137" y="18"/>
                </a:cxn>
                <a:cxn ang="0">
                  <a:pos x="93" y="54"/>
                </a:cxn>
              </a:cxnLst>
              <a:rect l="0" t="0" r="r" b="b"/>
              <a:pathLst>
                <a:path w="416" h="439">
                  <a:moveTo>
                    <a:pt x="93" y="54"/>
                  </a:moveTo>
                  <a:lnTo>
                    <a:pt x="77" y="76"/>
                  </a:lnTo>
                  <a:lnTo>
                    <a:pt x="66" y="98"/>
                  </a:lnTo>
                  <a:lnTo>
                    <a:pt x="58" y="119"/>
                  </a:lnTo>
                  <a:lnTo>
                    <a:pt x="54" y="138"/>
                  </a:lnTo>
                  <a:lnTo>
                    <a:pt x="51" y="159"/>
                  </a:lnTo>
                  <a:lnTo>
                    <a:pt x="50" y="179"/>
                  </a:lnTo>
                  <a:lnTo>
                    <a:pt x="46" y="199"/>
                  </a:lnTo>
                  <a:lnTo>
                    <a:pt x="41" y="219"/>
                  </a:lnTo>
                  <a:lnTo>
                    <a:pt x="38" y="227"/>
                  </a:lnTo>
                  <a:lnTo>
                    <a:pt x="33" y="231"/>
                  </a:lnTo>
                  <a:lnTo>
                    <a:pt x="27" y="234"/>
                  </a:lnTo>
                  <a:lnTo>
                    <a:pt x="21" y="235"/>
                  </a:lnTo>
                  <a:lnTo>
                    <a:pt x="15" y="236"/>
                  </a:lnTo>
                  <a:lnTo>
                    <a:pt x="10" y="236"/>
                  </a:lnTo>
                  <a:lnTo>
                    <a:pt x="5" y="237"/>
                  </a:lnTo>
                  <a:lnTo>
                    <a:pt x="2" y="240"/>
                  </a:lnTo>
                  <a:lnTo>
                    <a:pt x="0" y="250"/>
                  </a:lnTo>
                  <a:lnTo>
                    <a:pt x="4" y="260"/>
                  </a:lnTo>
                  <a:lnTo>
                    <a:pt x="8" y="270"/>
                  </a:lnTo>
                  <a:lnTo>
                    <a:pt x="11" y="274"/>
                  </a:lnTo>
                  <a:lnTo>
                    <a:pt x="12" y="279"/>
                  </a:lnTo>
                  <a:lnTo>
                    <a:pt x="13" y="290"/>
                  </a:lnTo>
                  <a:lnTo>
                    <a:pt x="14" y="305"/>
                  </a:lnTo>
                  <a:lnTo>
                    <a:pt x="15" y="320"/>
                  </a:lnTo>
                  <a:lnTo>
                    <a:pt x="20" y="325"/>
                  </a:lnTo>
                  <a:lnTo>
                    <a:pt x="33" y="327"/>
                  </a:lnTo>
                  <a:lnTo>
                    <a:pt x="48" y="331"/>
                  </a:lnTo>
                  <a:lnTo>
                    <a:pt x="63" y="334"/>
                  </a:lnTo>
                  <a:lnTo>
                    <a:pt x="73" y="339"/>
                  </a:lnTo>
                  <a:lnTo>
                    <a:pt x="76" y="348"/>
                  </a:lnTo>
                  <a:lnTo>
                    <a:pt x="66" y="359"/>
                  </a:lnTo>
                  <a:lnTo>
                    <a:pt x="41" y="376"/>
                  </a:lnTo>
                  <a:lnTo>
                    <a:pt x="37" y="380"/>
                  </a:lnTo>
                  <a:lnTo>
                    <a:pt x="37" y="386"/>
                  </a:lnTo>
                  <a:lnTo>
                    <a:pt x="40" y="393"/>
                  </a:lnTo>
                  <a:lnTo>
                    <a:pt x="47" y="399"/>
                  </a:lnTo>
                  <a:lnTo>
                    <a:pt x="57" y="403"/>
                  </a:lnTo>
                  <a:lnTo>
                    <a:pt x="66" y="409"/>
                  </a:lnTo>
                  <a:lnTo>
                    <a:pt x="76" y="414"/>
                  </a:lnTo>
                  <a:lnTo>
                    <a:pt x="84" y="418"/>
                  </a:lnTo>
                  <a:lnTo>
                    <a:pt x="105" y="425"/>
                  </a:lnTo>
                  <a:lnTo>
                    <a:pt x="127" y="432"/>
                  </a:lnTo>
                  <a:lnTo>
                    <a:pt x="151" y="436"/>
                  </a:lnTo>
                  <a:lnTo>
                    <a:pt x="173" y="439"/>
                  </a:lnTo>
                  <a:lnTo>
                    <a:pt x="196" y="439"/>
                  </a:lnTo>
                  <a:lnTo>
                    <a:pt x="218" y="436"/>
                  </a:lnTo>
                  <a:lnTo>
                    <a:pt x="240" y="431"/>
                  </a:lnTo>
                  <a:lnTo>
                    <a:pt x="261" y="423"/>
                  </a:lnTo>
                  <a:lnTo>
                    <a:pt x="275" y="416"/>
                  </a:lnTo>
                  <a:lnTo>
                    <a:pt x="288" y="408"/>
                  </a:lnTo>
                  <a:lnTo>
                    <a:pt x="301" y="399"/>
                  </a:lnTo>
                  <a:lnTo>
                    <a:pt x="314" y="389"/>
                  </a:lnTo>
                  <a:lnTo>
                    <a:pt x="325" y="378"/>
                  </a:lnTo>
                  <a:lnTo>
                    <a:pt x="336" y="365"/>
                  </a:lnTo>
                  <a:lnTo>
                    <a:pt x="347" y="353"/>
                  </a:lnTo>
                  <a:lnTo>
                    <a:pt x="356" y="338"/>
                  </a:lnTo>
                  <a:lnTo>
                    <a:pt x="356" y="338"/>
                  </a:lnTo>
                  <a:lnTo>
                    <a:pt x="356" y="338"/>
                  </a:lnTo>
                  <a:lnTo>
                    <a:pt x="356" y="338"/>
                  </a:lnTo>
                  <a:lnTo>
                    <a:pt x="356" y="338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7" y="336"/>
                  </a:lnTo>
                  <a:lnTo>
                    <a:pt x="357" y="334"/>
                  </a:lnTo>
                  <a:lnTo>
                    <a:pt x="357" y="333"/>
                  </a:lnTo>
                  <a:lnTo>
                    <a:pt x="358" y="332"/>
                  </a:lnTo>
                  <a:lnTo>
                    <a:pt x="359" y="332"/>
                  </a:lnTo>
                  <a:lnTo>
                    <a:pt x="363" y="327"/>
                  </a:lnTo>
                  <a:lnTo>
                    <a:pt x="371" y="315"/>
                  </a:lnTo>
                  <a:lnTo>
                    <a:pt x="382" y="294"/>
                  </a:lnTo>
                  <a:lnTo>
                    <a:pt x="394" y="270"/>
                  </a:lnTo>
                  <a:lnTo>
                    <a:pt x="404" y="241"/>
                  </a:lnTo>
                  <a:lnTo>
                    <a:pt x="413" y="211"/>
                  </a:lnTo>
                  <a:lnTo>
                    <a:pt x="416" y="178"/>
                  </a:lnTo>
                  <a:lnTo>
                    <a:pt x="411" y="148"/>
                  </a:lnTo>
                  <a:lnTo>
                    <a:pt x="404" y="127"/>
                  </a:lnTo>
                  <a:lnTo>
                    <a:pt x="394" y="108"/>
                  </a:lnTo>
                  <a:lnTo>
                    <a:pt x="381" y="88"/>
                  </a:lnTo>
                  <a:lnTo>
                    <a:pt x="364" y="70"/>
                  </a:lnTo>
                  <a:lnTo>
                    <a:pt x="347" y="53"/>
                  </a:lnTo>
                  <a:lnTo>
                    <a:pt x="326" y="39"/>
                  </a:lnTo>
                  <a:lnTo>
                    <a:pt x="304" y="25"/>
                  </a:lnTo>
                  <a:lnTo>
                    <a:pt x="282" y="15"/>
                  </a:lnTo>
                  <a:lnTo>
                    <a:pt x="258" y="6"/>
                  </a:lnTo>
                  <a:lnTo>
                    <a:pt x="233" y="1"/>
                  </a:lnTo>
                  <a:lnTo>
                    <a:pt x="209" y="0"/>
                  </a:lnTo>
                  <a:lnTo>
                    <a:pt x="184" y="1"/>
                  </a:lnTo>
                  <a:lnTo>
                    <a:pt x="160" y="8"/>
                  </a:lnTo>
                  <a:lnTo>
                    <a:pt x="137" y="18"/>
                  </a:lnTo>
                  <a:lnTo>
                    <a:pt x="114" y="34"/>
                  </a:lnTo>
                  <a:lnTo>
                    <a:pt x="93" y="54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5" name="Freeform 140"/>
            <p:cNvSpPr>
              <a:spLocks/>
            </p:cNvSpPr>
            <p:nvPr/>
          </p:nvSpPr>
          <p:spPr bwMode="auto">
            <a:xfrm>
              <a:off x="5784850" y="4286250"/>
              <a:ext cx="47625" cy="61913"/>
            </a:xfrm>
            <a:custGeom>
              <a:avLst/>
              <a:gdLst/>
              <a:ahLst/>
              <a:cxnLst>
                <a:cxn ang="0">
                  <a:pos x="28" y="23"/>
                </a:cxn>
                <a:cxn ang="0">
                  <a:pos x="26" y="30"/>
                </a:cxn>
                <a:cxn ang="0">
                  <a:pos x="21" y="35"/>
                </a:cxn>
                <a:cxn ang="0">
                  <a:pos x="17" y="39"/>
                </a:cxn>
                <a:cxn ang="0">
                  <a:pos x="11" y="39"/>
                </a:cxn>
                <a:cxn ang="0">
                  <a:pos x="6" y="37"/>
                </a:cxn>
                <a:cxn ang="0">
                  <a:pos x="3" y="30"/>
                </a:cxn>
                <a:cxn ang="0">
                  <a:pos x="0" y="24"/>
                </a:cxn>
                <a:cxn ang="0">
                  <a:pos x="1" y="16"/>
                </a:cxn>
                <a:cxn ang="0">
                  <a:pos x="5" y="9"/>
                </a:cxn>
                <a:cxn ang="0">
                  <a:pos x="10" y="3"/>
                </a:cxn>
                <a:cxn ang="0">
                  <a:pos x="14" y="0"/>
                </a:cxn>
                <a:cxn ang="0">
                  <a:pos x="20" y="0"/>
                </a:cxn>
                <a:cxn ang="0">
                  <a:pos x="25" y="3"/>
                </a:cxn>
                <a:cxn ang="0">
                  <a:pos x="28" y="7"/>
                </a:cxn>
                <a:cxn ang="0">
                  <a:pos x="30" y="15"/>
                </a:cxn>
                <a:cxn ang="0">
                  <a:pos x="28" y="23"/>
                </a:cxn>
              </a:cxnLst>
              <a:rect l="0" t="0" r="r" b="b"/>
              <a:pathLst>
                <a:path w="30" h="39">
                  <a:moveTo>
                    <a:pt x="28" y="23"/>
                  </a:moveTo>
                  <a:lnTo>
                    <a:pt x="26" y="30"/>
                  </a:lnTo>
                  <a:lnTo>
                    <a:pt x="21" y="35"/>
                  </a:lnTo>
                  <a:lnTo>
                    <a:pt x="17" y="39"/>
                  </a:lnTo>
                  <a:lnTo>
                    <a:pt x="11" y="39"/>
                  </a:lnTo>
                  <a:lnTo>
                    <a:pt x="6" y="37"/>
                  </a:lnTo>
                  <a:lnTo>
                    <a:pt x="3" y="30"/>
                  </a:lnTo>
                  <a:lnTo>
                    <a:pt x="0" y="24"/>
                  </a:lnTo>
                  <a:lnTo>
                    <a:pt x="1" y="16"/>
                  </a:lnTo>
                  <a:lnTo>
                    <a:pt x="5" y="9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5" y="3"/>
                  </a:lnTo>
                  <a:lnTo>
                    <a:pt x="28" y="7"/>
                  </a:lnTo>
                  <a:lnTo>
                    <a:pt x="30" y="15"/>
                  </a:lnTo>
                  <a:lnTo>
                    <a:pt x="28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6" name="Freeform 141"/>
            <p:cNvSpPr>
              <a:spLocks/>
            </p:cNvSpPr>
            <p:nvPr/>
          </p:nvSpPr>
          <p:spPr bwMode="auto">
            <a:xfrm>
              <a:off x="5794375" y="4303713"/>
              <a:ext cx="17463" cy="15875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11" y="4"/>
                </a:cxn>
                <a:cxn ang="0">
                  <a:pos x="11" y="6"/>
                </a:cxn>
                <a:cxn ang="0">
                  <a:pos x="9" y="7"/>
                </a:cxn>
                <a:cxn ang="0">
                  <a:pos x="8" y="10"/>
                </a:cxn>
                <a:cxn ang="0">
                  <a:pos x="6" y="10"/>
                </a:cxn>
                <a:cxn ang="0">
                  <a:pos x="5" y="10"/>
                </a:cxn>
                <a:cxn ang="0">
                  <a:pos x="2" y="9"/>
                </a:cxn>
                <a:cxn ang="0">
                  <a:pos x="1" y="7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9" y="3"/>
                </a:cxn>
              </a:cxnLst>
              <a:rect l="0" t="0" r="r" b="b"/>
              <a:pathLst>
                <a:path w="11" h="10">
                  <a:moveTo>
                    <a:pt x="9" y="3"/>
                  </a:moveTo>
                  <a:lnTo>
                    <a:pt x="11" y="4"/>
                  </a:lnTo>
                  <a:lnTo>
                    <a:pt x="11" y="6"/>
                  </a:lnTo>
                  <a:lnTo>
                    <a:pt x="9" y="7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5" y="10"/>
                  </a:lnTo>
                  <a:lnTo>
                    <a:pt x="2" y="9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7" name="Freeform 142"/>
            <p:cNvSpPr>
              <a:spLocks/>
            </p:cNvSpPr>
            <p:nvPr/>
          </p:nvSpPr>
          <p:spPr bwMode="auto">
            <a:xfrm>
              <a:off x="5816600" y="3965575"/>
              <a:ext cx="576263" cy="701675"/>
            </a:xfrm>
            <a:custGeom>
              <a:avLst/>
              <a:gdLst/>
              <a:ahLst/>
              <a:cxnLst>
                <a:cxn ang="0">
                  <a:pos x="0" y="66"/>
                </a:cxn>
                <a:cxn ang="0">
                  <a:pos x="1" y="65"/>
                </a:cxn>
                <a:cxn ang="0">
                  <a:pos x="4" y="62"/>
                </a:cxn>
                <a:cxn ang="0">
                  <a:pos x="8" y="57"/>
                </a:cxn>
                <a:cxn ang="0">
                  <a:pos x="15" y="50"/>
                </a:cxn>
                <a:cxn ang="0">
                  <a:pos x="24" y="42"/>
                </a:cxn>
                <a:cxn ang="0">
                  <a:pos x="34" y="35"/>
                </a:cxn>
                <a:cxn ang="0">
                  <a:pos x="46" y="27"/>
                </a:cxn>
                <a:cxn ang="0">
                  <a:pos x="60" y="19"/>
                </a:cxn>
                <a:cxn ang="0">
                  <a:pos x="74" y="12"/>
                </a:cxn>
                <a:cxn ang="0">
                  <a:pos x="91" y="6"/>
                </a:cxn>
                <a:cxn ang="0">
                  <a:pos x="109" y="2"/>
                </a:cxn>
                <a:cxn ang="0">
                  <a:pos x="129" y="0"/>
                </a:cxn>
                <a:cxn ang="0">
                  <a:pos x="149" y="0"/>
                </a:cxn>
                <a:cxn ang="0">
                  <a:pos x="171" y="2"/>
                </a:cxn>
                <a:cxn ang="0">
                  <a:pos x="193" y="10"/>
                </a:cxn>
                <a:cxn ang="0">
                  <a:pos x="218" y="19"/>
                </a:cxn>
                <a:cxn ang="0">
                  <a:pos x="249" y="37"/>
                </a:cxn>
                <a:cxn ang="0">
                  <a:pos x="279" y="58"/>
                </a:cxn>
                <a:cxn ang="0">
                  <a:pos x="307" y="83"/>
                </a:cxn>
                <a:cxn ang="0">
                  <a:pos x="330" y="114"/>
                </a:cxn>
                <a:cxn ang="0">
                  <a:pos x="348" y="149"/>
                </a:cxn>
                <a:cxn ang="0">
                  <a:pos x="360" y="189"/>
                </a:cxn>
                <a:cxn ang="0">
                  <a:pos x="363" y="236"/>
                </a:cxn>
                <a:cxn ang="0">
                  <a:pos x="357" y="288"/>
                </a:cxn>
                <a:cxn ang="0">
                  <a:pos x="351" y="306"/>
                </a:cxn>
                <a:cxn ang="0">
                  <a:pos x="343" y="321"/>
                </a:cxn>
                <a:cxn ang="0">
                  <a:pos x="332" y="334"/>
                </a:cxn>
                <a:cxn ang="0">
                  <a:pos x="321" y="346"/>
                </a:cxn>
                <a:cxn ang="0">
                  <a:pos x="307" y="361"/>
                </a:cxn>
                <a:cxn ang="0">
                  <a:pos x="291" y="377"/>
                </a:cxn>
                <a:cxn ang="0">
                  <a:pos x="275" y="396"/>
                </a:cxn>
                <a:cxn ang="0">
                  <a:pos x="258" y="420"/>
                </a:cxn>
                <a:cxn ang="0">
                  <a:pos x="235" y="442"/>
                </a:cxn>
                <a:cxn ang="0">
                  <a:pos x="211" y="434"/>
                </a:cxn>
                <a:cxn ang="0">
                  <a:pos x="190" y="405"/>
                </a:cxn>
                <a:cxn ang="0">
                  <a:pos x="171" y="362"/>
                </a:cxn>
                <a:cxn ang="0">
                  <a:pos x="156" y="315"/>
                </a:cxn>
                <a:cxn ang="0">
                  <a:pos x="144" y="270"/>
                </a:cxn>
                <a:cxn ang="0">
                  <a:pos x="136" y="237"/>
                </a:cxn>
                <a:cxn ang="0">
                  <a:pos x="133" y="225"/>
                </a:cxn>
                <a:cxn ang="0">
                  <a:pos x="0" y="66"/>
                </a:cxn>
              </a:cxnLst>
              <a:rect l="0" t="0" r="r" b="b"/>
              <a:pathLst>
                <a:path w="363" h="442">
                  <a:moveTo>
                    <a:pt x="0" y="66"/>
                  </a:moveTo>
                  <a:lnTo>
                    <a:pt x="1" y="65"/>
                  </a:lnTo>
                  <a:lnTo>
                    <a:pt x="4" y="62"/>
                  </a:lnTo>
                  <a:lnTo>
                    <a:pt x="8" y="57"/>
                  </a:lnTo>
                  <a:lnTo>
                    <a:pt x="15" y="50"/>
                  </a:lnTo>
                  <a:lnTo>
                    <a:pt x="24" y="42"/>
                  </a:lnTo>
                  <a:lnTo>
                    <a:pt x="34" y="35"/>
                  </a:lnTo>
                  <a:lnTo>
                    <a:pt x="46" y="27"/>
                  </a:lnTo>
                  <a:lnTo>
                    <a:pt x="60" y="19"/>
                  </a:lnTo>
                  <a:lnTo>
                    <a:pt x="74" y="12"/>
                  </a:lnTo>
                  <a:lnTo>
                    <a:pt x="91" y="6"/>
                  </a:lnTo>
                  <a:lnTo>
                    <a:pt x="109" y="2"/>
                  </a:lnTo>
                  <a:lnTo>
                    <a:pt x="129" y="0"/>
                  </a:lnTo>
                  <a:lnTo>
                    <a:pt x="149" y="0"/>
                  </a:lnTo>
                  <a:lnTo>
                    <a:pt x="171" y="2"/>
                  </a:lnTo>
                  <a:lnTo>
                    <a:pt x="193" y="10"/>
                  </a:lnTo>
                  <a:lnTo>
                    <a:pt x="218" y="19"/>
                  </a:lnTo>
                  <a:lnTo>
                    <a:pt x="249" y="37"/>
                  </a:lnTo>
                  <a:lnTo>
                    <a:pt x="279" y="58"/>
                  </a:lnTo>
                  <a:lnTo>
                    <a:pt x="307" y="83"/>
                  </a:lnTo>
                  <a:lnTo>
                    <a:pt x="330" y="114"/>
                  </a:lnTo>
                  <a:lnTo>
                    <a:pt x="348" y="149"/>
                  </a:lnTo>
                  <a:lnTo>
                    <a:pt x="360" y="189"/>
                  </a:lnTo>
                  <a:lnTo>
                    <a:pt x="363" y="236"/>
                  </a:lnTo>
                  <a:lnTo>
                    <a:pt x="357" y="288"/>
                  </a:lnTo>
                  <a:lnTo>
                    <a:pt x="351" y="306"/>
                  </a:lnTo>
                  <a:lnTo>
                    <a:pt x="343" y="321"/>
                  </a:lnTo>
                  <a:lnTo>
                    <a:pt x="332" y="334"/>
                  </a:lnTo>
                  <a:lnTo>
                    <a:pt x="321" y="346"/>
                  </a:lnTo>
                  <a:lnTo>
                    <a:pt x="307" y="361"/>
                  </a:lnTo>
                  <a:lnTo>
                    <a:pt x="291" y="377"/>
                  </a:lnTo>
                  <a:lnTo>
                    <a:pt x="275" y="396"/>
                  </a:lnTo>
                  <a:lnTo>
                    <a:pt x="258" y="420"/>
                  </a:lnTo>
                  <a:lnTo>
                    <a:pt x="235" y="442"/>
                  </a:lnTo>
                  <a:lnTo>
                    <a:pt x="211" y="434"/>
                  </a:lnTo>
                  <a:lnTo>
                    <a:pt x="190" y="405"/>
                  </a:lnTo>
                  <a:lnTo>
                    <a:pt x="171" y="362"/>
                  </a:lnTo>
                  <a:lnTo>
                    <a:pt x="156" y="315"/>
                  </a:lnTo>
                  <a:lnTo>
                    <a:pt x="144" y="270"/>
                  </a:lnTo>
                  <a:lnTo>
                    <a:pt x="136" y="237"/>
                  </a:lnTo>
                  <a:lnTo>
                    <a:pt x="133" y="225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8" name="Freeform 143"/>
            <p:cNvSpPr>
              <a:spLocks/>
            </p:cNvSpPr>
            <p:nvPr/>
          </p:nvSpPr>
          <p:spPr bwMode="auto">
            <a:xfrm>
              <a:off x="5816600" y="4237038"/>
              <a:ext cx="53975" cy="603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4" y="12"/>
                </a:cxn>
                <a:cxn ang="0">
                  <a:pos x="7" y="14"/>
                </a:cxn>
                <a:cxn ang="0">
                  <a:pos x="11" y="15"/>
                </a:cxn>
                <a:cxn ang="0">
                  <a:pos x="12" y="15"/>
                </a:cxn>
                <a:cxn ang="0">
                  <a:pos x="14" y="17"/>
                </a:cxn>
                <a:cxn ang="0">
                  <a:pos x="17" y="18"/>
                </a:cxn>
                <a:cxn ang="0">
                  <a:pos x="18" y="19"/>
                </a:cxn>
                <a:cxn ang="0">
                  <a:pos x="25" y="26"/>
                </a:cxn>
                <a:cxn ang="0">
                  <a:pos x="28" y="32"/>
                </a:cxn>
                <a:cxn ang="0">
                  <a:pos x="31" y="36"/>
                </a:cxn>
                <a:cxn ang="0">
                  <a:pos x="33" y="38"/>
                </a:cxn>
                <a:cxn ang="0">
                  <a:pos x="34" y="36"/>
                </a:cxn>
                <a:cxn ang="0">
                  <a:pos x="34" y="31"/>
                </a:cxn>
                <a:cxn ang="0">
                  <a:pos x="32" y="23"/>
                </a:cxn>
                <a:cxn ang="0">
                  <a:pos x="26" y="14"/>
                </a:cxn>
                <a:cxn ang="0">
                  <a:pos x="20" y="7"/>
                </a:cxn>
                <a:cxn ang="0">
                  <a:pos x="13" y="3"/>
                </a:cxn>
                <a:cxn ang="0">
                  <a:pos x="8" y="1"/>
                </a:cxn>
                <a:cxn ang="0">
                  <a:pos x="6" y="0"/>
                </a:cxn>
              </a:cxnLst>
              <a:rect l="0" t="0" r="r" b="b"/>
              <a:pathLst>
                <a:path w="34" h="38">
                  <a:moveTo>
                    <a:pt x="6" y="0"/>
                  </a:move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1" y="9"/>
                  </a:lnTo>
                  <a:lnTo>
                    <a:pt x="4" y="12"/>
                  </a:lnTo>
                  <a:lnTo>
                    <a:pt x="7" y="14"/>
                  </a:lnTo>
                  <a:lnTo>
                    <a:pt x="11" y="15"/>
                  </a:lnTo>
                  <a:lnTo>
                    <a:pt x="12" y="15"/>
                  </a:lnTo>
                  <a:lnTo>
                    <a:pt x="14" y="17"/>
                  </a:lnTo>
                  <a:lnTo>
                    <a:pt x="17" y="18"/>
                  </a:lnTo>
                  <a:lnTo>
                    <a:pt x="18" y="19"/>
                  </a:lnTo>
                  <a:lnTo>
                    <a:pt x="25" y="26"/>
                  </a:lnTo>
                  <a:lnTo>
                    <a:pt x="28" y="32"/>
                  </a:lnTo>
                  <a:lnTo>
                    <a:pt x="31" y="36"/>
                  </a:lnTo>
                  <a:lnTo>
                    <a:pt x="33" y="38"/>
                  </a:lnTo>
                  <a:lnTo>
                    <a:pt x="34" y="36"/>
                  </a:lnTo>
                  <a:lnTo>
                    <a:pt x="34" y="31"/>
                  </a:lnTo>
                  <a:lnTo>
                    <a:pt x="32" y="23"/>
                  </a:lnTo>
                  <a:lnTo>
                    <a:pt x="26" y="14"/>
                  </a:lnTo>
                  <a:lnTo>
                    <a:pt x="20" y="7"/>
                  </a:lnTo>
                  <a:lnTo>
                    <a:pt x="13" y="3"/>
                  </a:lnTo>
                  <a:lnTo>
                    <a:pt x="8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39" name="Freeform 144"/>
            <p:cNvSpPr>
              <a:spLocks/>
            </p:cNvSpPr>
            <p:nvPr/>
          </p:nvSpPr>
          <p:spPr bwMode="auto">
            <a:xfrm>
              <a:off x="6080125" y="4587875"/>
              <a:ext cx="106363" cy="133350"/>
            </a:xfrm>
            <a:custGeom>
              <a:avLst/>
              <a:gdLst/>
              <a:ahLst/>
              <a:cxnLst>
                <a:cxn ang="0">
                  <a:pos x="60" y="57"/>
                </a:cxn>
                <a:cxn ang="0">
                  <a:pos x="56" y="65"/>
                </a:cxn>
                <a:cxn ang="0">
                  <a:pos x="50" y="72"/>
                </a:cxn>
                <a:cxn ang="0">
                  <a:pos x="44" y="77"/>
                </a:cxn>
                <a:cxn ang="0">
                  <a:pos x="38" y="80"/>
                </a:cxn>
                <a:cxn ang="0">
                  <a:pos x="31" y="83"/>
                </a:cxn>
                <a:cxn ang="0">
                  <a:pos x="24" y="84"/>
                </a:cxn>
                <a:cxn ang="0">
                  <a:pos x="18" y="84"/>
                </a:cxn>
                <a:cxn ang="0">
                  <a:pos x="12" y="82"/>
                </a:cxn>
                <a:cxn ang="0">
                  <a:pos x="4" y="73"/>
                </a:cxn>
                <a:cxn ang="0">
                  <a:pos x="0" y="60"/>
                </a:cxn>
                <a:cxn ang="0">
                  <a:pos x="2" y="44"/>
                </a:cxn>
                <a:cxn ang="0">
                  <a:pos x="7" y="27"/>
                </a:cxn>
                <a:cxn ang="0">
                  <a:pos x="12" y="20"/>
                </a:cxn>
                <a:cxn ang="0">
                  <a:pos x="18" y="13"/>
                </a:cxn>
                <a:cxn ang="0">
                  <a:pos x="24" y="8"/>
                </a:cxn>
                <a:cxn ang="0">
                  <a:pos x="30" y="4"/>
                </a:cxn>
                <a:cxn ang="0">
                  <a:pos x="37" y="2"/>
                </a:cxn>
                <a:cxn ang="0">
                  <a:pos x="43" y="0"/>
                </a:cxn>
                <a:cxn ang="0">
                  <a:pos x="49" y="0"/>
                </a:cxn>
                <a:cxn ang="0">
                  <a:pos x="55" y="3"/>
                </a:cxn>
                <a:cxn ang="0">
                  <a:pos x="64" y="11"/>
                </a:cxn>
                <a:cxn ang="0">
                  <a:pos x="67" y="25"/>
                </a:cxn>
                <a:cxn ang="0">
                  <a:pos x="66" y="40"/>
                </a:cxn>
                <a:cxn ang="0">
                  <a:pos x="60" y="57"/>
                </a:cxn>
              </a:cxnLst>
              <a:rect l="0" t="0" r="r" b="b"/>
              <a:pathLst>
                <a:path w="67" h="84">
                  <a:moveTo>
                    <a:pt x="60" y="57"/>
                  </a:moveTo>
                  <a:lnTo>
                    <a:pt x="56" y="65"/>
                  </a:lnTo>
                  <a:lnTo>
                    <a:pt x="50" y="72"/>
                  </a:lnTo>
                  <a:lnTo>
                    <a:pt x="44" y="77"/>
                  </a:lnTo>
                  <a:lnTo>
                    <a:pt x="38" y="80"/>
                  </a:lnTo>
                  <a:lnTo>
                    <a:pt x="31" y="83"/>
                  </a:lnTo>
                  <a:lnTo>
                    <a:pt x="24" y="84"/>
                  </a:lnTo>
                  <a:lnTo>
                    <a:pt x="18" y="84"/>
                  </a:lnTo>
                  <a:lnTo>
                    <a:pt x="12" y="82"/>
                  </a:lnTo>
                  <a:lnTo>
                    <a:pt x="4" y="73"/>
                  </a:lnTo>
                  <a:lnTo>
                    <a:pt x="0" y="60"/>
                  </a:lnTo>
                  <a:lnTo>
                    <a:pt x="2" y="44"/>
                  </a:lnTo>
                  <a:lnTo>
                    <a:pt x="7" y="27"/>
                  </a:lnTo>
                  <a:lnTo>
                    <a:pt x="12" y="20"/>
                  </a:lnTo>
                  <a:lnTo>
                    <a:pt x="18" y="13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7" y="2"/>
                  </a:lnTo>
                  <a:lnTo>
                    <a:pt x="43" y="0"/>
                  </a:lnTo>
                  <a:lnTo>
                    <a:pt x="49" y="0"/>
                  </a:lnTo>
                  <a:lnTo>
                    <a:pt x="55" y="3"/>
                  </a:lnTo>
                  <a:lnTo>
                    <a:pt x="64" y="11"/>
                  </a:lnTo>
                  <a:lnTo>
                    <a:pt x="67" y="25"/>
                  </a:lnTo>
                  <a:lnTo>
                    <a:pt x="66" y="40"/>
                  </a:lnTo>
                  <a:lnTo>
                    <a:pt x="6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0" name="Freeform 145"/>
            <p:cNvSpPr>
              <a:spLocks/>
            </p:cNvSpPr>
            <p:nvPr/>
          </p:nvSpPr>
          <p:spPr bwMode="auto">
            <a:xfrm>
              <a:off x="6046788" y="4684713"/>
              <a:ext cx="92075" cy="119063"/>
            </a:xfrm>
            <a:custGeom>
              <a:avLst/>
              <a:gdLst/>
              <a:ahLst/>
              <a:cxnLst>
                <a:cxn ang="0">
                  <a:pos x="51" y="50"/>
                </a:cxn>
                <a:cxn ang="0">
                  <a:pos x="46" y="57"/>
                </a:cxn>
                <a:cxn ang="0">
                  <a:pos x="41" y="63"/>
                </a:cxn>
                <a:cxn ang="0">
                  <a:pos x="37" y="68"/>
                </a:cxn>
                <a:cxn ang="0">
                  <a:pos x="31" y="71"/>
                </a:cxn>
                <a:cxn ang="0">
                  <a:pos x="26" y="74"/>
                </a:cxn>
                <a:cxn ang="0">
                  <a:pos x="20" y="75"/>
                </a:cxn>
                <a:cxn ang="0">
                  <a:pos x="15" y="75"/>
                </a:cxn>
                <a:cxn ang="0">
                  <a:pos x="11" y="73"/>
                </a:cxn>
                <a:cxn ang="0">
                  <a:pos x="4" y="65"/>
                </a:cxn>
                <a:cxn ang="0">
                  <a:pos x="0" y="54"/>
                </a:cxn>
                <a:cxn ang="0">
                  <a:pos x="1" y="40"/>
                </a:cxn>
                <a:cxn ang="0">
                  <a:pos x="7" y="25"/>
                </a:cxn>
                <a:cxn ang="0">
                  <a:pos x="12" y="18"/>
                </a:cxn>
                <a:cxn ang="0">
                  <a:pos x="17" y="12"/>
                </a:cxn>
                <a:cxn ang="0">
                  <a:pos x="21" y="7"/>
                </a:cxn>
                <a:cxn ang="0">
                  <a:pos x="27" y="4"/>
                </a:cxn>
                <a:cxn ang="0">
                  <a:pos x="33" y="1"/>
                </a:cxn>
                <a:cxn ang="0">
                  <a:pos x="39" y="0"/>
                </a:cxn>
                <a:cxn ang="0">
                  <a:pos x="44" y="0"/>
                </a:cxn>
                <a:cxn ang="0">
                  <a:pos x="48" y="2"/>
                </a:cxn>
                <a:cxn ang="0">
                  <a:pos x="55" y="10"/>
                </a:cxn>
                <a:cxn ang="0">
                  <a:pos x="58" y="21"/>
                </a:cxn>
                <a:cxn ang="0">
                  <a:pos x="57" y="35"/>
                </a:cxn>
                <a:cxn ang="0">
                  <a:pos x="51" y="50"/>
                </a:cxn>
              </a:cxnLst>
              <a:rect l="0" t="0" r="r" b="b"/>
              <a:pathLst>
                <a:path w="58" h="75">
                  <a:moveTo>
                    <a:pt x="51" y="50"/>
                  </a:moveTo>
                  <a:lnTo>
                    <a:pt x="46" y="57"/>
                  </a:lnTo>
                  <a:lnTo>
                    <a:pt x="41" y="63"/>
                  </a:lnTo>
                  <a:lnTo>
                    <a:pt x="37" y="68"/>
                  </a:lnTo>
                  <a:lnTo>
                    <a:pt x="31" y="71"/>
                  </a:lnTo>
                  <a:lnTo>
                    <a:pt x="26" y="74"/>
                  </a:lnTo>
                  <a:lnTo>
                    <a:pt x="20" y="75"/>
                  </a:lnTo>
                  <a:lnTo>
                    <a:pt x="15" y="75"/>
                  </a:lnTo>
                  <a:lnTo>
                    <a:pt x="11" y="73"/>
                  </a:lnTo>
                  <a:lnTo>
                    <a:pt x="4" y="65"/>
                  </a:lnTo>
                  <a:lnTo>
                    <a:pt x="0" y="54"/>
                  </a:lnTo>
                  <a:lnTo>
                    <a:pt x="1" y="40"/>
                  </a:lnTo>
                  <a:lnTo>
                    <a:pt x="7" y="25"/>
                  </a:lnTo>
                  <a:lnTo>
                    <a:pt x="12" y="18"/>
                  </a:lnTo>
                  <a:lnTo>
                    <a:pt x="17" y="12"/>
                  </a:lnTo>
                  <a:lnTo>
                    <a:pt x="21" y="7"/>
                  </a:lnTo>
                  <a:lnTo>
                    <a:pt x="27" y="4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48" y="2"/>
                  </a:lnTo>
                  <a:lnTo>
                    <a:pt x="55" y="10"/>
                  </a:lnTo>
                  <a:lnTo>
                    <a:pt x="58" y="21"/>
                  </a:lnTo>
                  <a:lnTo>
                    <a:pt x="57" y="35"/>
                  </a:lnTo>
                  <a:lnTo>
                    <a:pt x="51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1" name="Freeform 146"/>
            <p:cNvSpPr>
              <a:spLocks/>
            </p:cNvSpPr>
            <p:nvPr/>
          </p:nvSpPr>
          <p:spPr bwMode="auto">
            <a:xfrm>
              <a:off x="6015038" y="4773613"/>
              <a:ext cx="73025" cy="92075"/>
            </a:xfrm>
            <a:custGeom>
              <a:avLst/>
              <a:gdLst/>
              <a:ahLst/>
              <a:cxnLst>
                <a:cxn ang="0">
                  <a:pos x="41" y="40"/>
                </a:cxn>
                <a:cxn ang="0">
                  <a:pos x="34" y="49"/>
                </a:cxn>
                <a:cxn ang="0">
                  <a:pos x="26" y="55"/>
                </a:cxn>
                <a:cxn ang="0">
                  <a:pos x="17" y="58"/>
                </a:cxn>
                <a:cxn ang="0">
                  <a:pos x="8" y="57"/>
                </a:cxn>
                <a:cxn ang="0">
                  <a:pos x="2" y="51"/>
                </a:cxn>
                <a:cxn ang="0">
                  <a:pos x="0" y="41"/>
                </a:cxn>
                <a:cxn ang="0">
                  <a:pos x="0" y="30"/>
                </a:cxn>
                <a:cxn ang="0">
                  <a:pos x="5" y="19"/>
                </a:cxn>
                <a:cxn ang="0">
                  <a:pos x="12" y="9"/>
                </a:cxn>
                <a:cxn ang="0">
                  <a:pos x="20" y="2"/>
                </a:cxn>
                <a:cxn ang="0">
                  <a:pos x="30" y="0"/>
                </a:cxn>
                <a:cxn ang="0">
                  <a:pos x="38" y="2"/>
                </a:cxn>
                <a:cxn ang="0">
                  <a:pos x="44" y="8"/>
                </a:cxn>
                <a:cxn ang="0">
                  <a:pos x="46" y="17"/>
                </a:cxn>
                <a:cxn ang="0">
                  <a:pos x="46" y="28"/>
                </a:cxn>
                <a:cxn ang="0">
                  <a:pos x="41" y="40"/>
                </a:cxn>
              </a:cxnLst>
              <a:rect l="0" t="0" r="r" b="b"/>
              <a:pathLst>
                <a:path w="46" h="58">
                  <a:moveTo>
                    <a:pt x="41" y="40"/>
                  </a:moveTo>
                  <a:lnTo>
                    <a:pt x="34" y="49"/>
                  </a:lnTo>
                  <a:lnTo>
                    <a:pt x="26" y="55"/>
                  </a:lnTo>
                  <a:lnTo>
                    <a:pt x="17" y="58"/>
                  </a:lnTo>
                  <a:lnTo>
                    <a:pt x="8" y="57"/>
                  </a:lnTo>
                  <a:lnTo>
                    <a:pt x="2" y="51"/>
                  </a:lnTo>
                  <a:lnTo>
                    <a:pt x="0" y="41"/>
                  </a:lnTo>
                  <a:lnTo>
                    <a:pt x="0" y="30"/>
                  </a:lnTo>
                  <a:lnTo>
                    <a:pt x="5" y="19"/>
                  </a:lnTo>
                  <a:lnTo>
                    <a:pt x="12" y="9"/>
                  </a:lnTo>
                  <a:lnTo>
                    <a:pt x="20" y="2"/>
                  </a:lnTo>
                  <a:lnTo>
                    <a:pt x="30" y="0"/>
                  </a:lnTo>
                  <a:lnTo>
                    <a:pt x="38" y="2"/>
                  </a:lnTo>
                  <a:lnTo>
                    <a:pt x="44" y="8"/>
                  </a:lnTo>
                  <a:lnTo>
                    <a:pt x="46" y="17"/>
                  </a:lnTo>
                  <a:lnTo>
                    <a:pt x="46" y="28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2" name="Freeform 147"/>
            <p:cNvSpPr>
              <a:spLocks/>
            </p:cNvSpPr>
            <p:nvPr/>
          </p:nvSpPr>
          <p:spPr bwMode="auto">
            <a:xfrm>
              <a:off x="5964238" y="4829175"/>
              <a:ext cx="82550" cy="82550"/>
            </a:xfrm>
            <a:custGeom>
              <a:avLst/>
              <a:gdLst/>
              <a:ahLst/>
              <a:cxnLst>
                <a:cxn ang="0">
                  <a:pos x="40" y="41"/>
                </a:cxn>
                <a:cxn ang="0">
                  <a:pos x="36" y="45"/>
                </a:cxn>
                <a:cxn ang="0">
                  <a:pos x="31" y="48"/>
                </a:cxn>
                <a:cxn ang="0">
                  <a:pos x="26" y="51"/>
                </a:cxn>
                <a:cxn ang="0">
                  <a:pos x="20" y="52"/>
                </a:cxn>
                <a:cxn ang="0">
                  <a:pos x="16" y="52"/>
                </a:cxn>
                <a:cxn ang="0">
                  <a:pos x="11" y="51"/>
                </a:cxn>
                <a:cxn ang="0">
                  <a:pos x="7" y="50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" y="29"/>
                </a:cxn>
                <a:cxn ang="0">
                  <a:pos x="5" y="19"/>
                </a:cxn>
                <a:cxn ang="0">
                  <a:pos x="12" y="10"/>
                </a:cxn>
                <a:cxn ang="0">
                  <a:pos x="17" y="6"/>
                </a:cxn>
                <a:cxn ang="0">
                  <a:pos x="21" y="3"/>
                </a:cxn>
                <a:cxn ang="0">
                  <a:pos x="26" y="1"/>
                </a:cxn>
                <a:cxn ang="0">
                  <a:pos x="32" y="0"/>
                </a:cxn>
                <a:cxn ang="0">
                  <a:pos x="37" y="0"/>
                </a:cxn>
                <a:cxn ang="0">
                  <a:pos x="42" y="0"/>
                </a:cxn>
                <a:cxn ang="0">
                  <a:pos x="45" y="2"/>
                </a:cxn>
                <a:cxn ang="0">
                  <a:pos x="49" y="5"/>
                </a:cxn>
                <a:cxn ang="0">
                  <a:pos x="52" y="12"/>
                </a:cxn>
                <a:cxn ang="0">
                  <a:pos x="52" y="22"/>
                </a:cxn>
                <a:cxn ang="0">
                  <a:pos x="47" y="31"/>
                </a:cxn>
                <a:cxn ang="0">
                  <a:pos x="40" y="41"/>
                </a:cxn>
              </a:cxnLst>
              <a:rect l="0" t="0" r="r" b="b"/>
              <a:pathLst>
                <a:path w="52" h="52">
                  <a:moveTo>
                    <a:pt x="40" y="41"/>
                  </a:moveTo>
                  <a:lnTo>
                    <a:pt x="36" y="45"/>
                  </a:lnTo>
                  <a:lnTo>
                    <a:pt x="31" y="48"/>
                  </a:lnTo>
                  <a:lnTo>
                    <a:pt x="26" y="51"/>
                  </a:lnTo>
                  <a:lnTo>
                    <a:pt x="20" y="52"/>
                  </a:lnTo>
                  <a:lnTo>
                    <a:pt x="16" y="52"/>
                  </a:lnTo>
                  <a:lnTo>
                    <a:pt x="11" y="51"/>
                  </a:lnTo>
                  <a:lnTo>
                    <a:pt x="7" y="50"/>
                  </a:lnTo>
                  <a:lnTo>
                    <a:pt x="4" y="46"/>
                  </a:lnTo>
                  <a:lnTo>
                    <a:pt x="0" y="39"/>
                  </a:lnTo>
                  <a:lnTo>
                    <a:pt x="1" y="29"/>
                  </a:lnTo>
                  <a:lnTo>
                    <a:pt x="5" y="19"/>
                  </a:lnTo>
                  <a:lnTo>
                    <a:pt x="12" y="10"/>
                  </a:lnTo>
                  <a:lnTo>
                    <a:pt x="17" y="6"/>
                  </a:lnTo>
                  <a:lnTo>
                    <a:pt x="21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45" y="2"/>
                  </a:lnTo>
                  <a:lnTo>
                    <a:pt x="49" y="5"/>
                  </a:lnTo>
                  <a:lnTo>
                    <a:pt x="52" y="12"/>
                  </a:lnTo>
                  <a:lnTo>
                    <a:pt x="52" y="22"/>
                  </a:lnTo>
                  <a:lnTo>
                    <a:pt x="47" y="31"/>
                  </a:lnTo>
                  <a:lnTo>
                    <a:pt x="40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3" name="Freeform 148"/>
            <p:cNvSpPr>
              <a:spLocks/>
            </p:cNvSpPr>
            <p:nvPr/>
          </p:nvSpPr>
          <p:spPr bwMode="auto">
            <a:xfrm>
              <a:off x="5881688" y="4897438"/>
              <a:ext cx="111125" cy="153988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9" y="2"/>
                </a:cxn>
                <a:cxn ang="0">
                  <a:pos x="30" y="5"/>
                </a:cxn>
                <a:cxn ang="0">
                  <a:pos x="18" y="14"/>
                </a:cxn>
                <a:cxn ang="0">
                  <a:pos x="10" y="27"/>
                </a:cxn>
                <a:cxn ang="0">
                  <a:pos x="6" y="36"/>
                </a:cxn>
                <a:cxn ang="0">
                  <a:pos x="3" y="43"/>
                </a:cxn>
                <a:cxn ang="0">
                  <a:pos x="0" y="53"/>
                </a:cxn>
                <a:cxn ang="0">
                  <a:pos x="0" y="61"/>
                </a:cxn>
                <a:cxn ang="0">
                  <a:pos x="2" y="70"/>
                </a:cxn>
                <a:cxn ang="0">
                  <a:pos x="6" y="79"/>
                </a:cxn>
                <a:cxn ang="0">
                  <a:pos x="13" y="88"/>
                </a:cxn>
                <a:cxn ang="0">
                  <a:pos x="25" y="97"/>
                </a:cxn>
                <a:cxn ang="0">
                  <a:pos x="26" y="91"/>
                </a:cxn>
                <a:cxn ang="0">
                  <a:pos x="30" y="78"/>
                </a:cxn>
                <a:cxn ang="0">
                  <a:pos x="38" y="63"/>
                </a:cxn>
                <a:cxn ang="0">
                  <a:pos x="53" y="54"/>
                </a:cxn>
                <a:cxn ang="0">
                  <a:pos x="61" y="49"/>
                </a:cxn>
                <a:cxn ang="0">
                  <a:pos x="65" y="43"/>
                </a:cxn>
                <a:cxn ang="0">
                  <a:pos x="69" y="34"/>
                </a:cxn>
                <a:cxn ang="0">
                  <a:pos x="70" y="25"/>
                </a:cxn>
                <a:cxn ang="0">
                  <a:pos x="69" y="16"/>
                </a:cxn>
                <a:cxn ang="0">
                  <a:pos x="64" y="9"/>
                </a:cxn>
                <a:cxn ang="0">
                  <a:pos x="56" y="3"/>
                </a:cxn>
                <a:cxn ang="0">
                  <a:pos x="44" y="0"/>
                </a:cxn>
              </a:cxnLst>
              <a:rect l="0" t="0" r="r" b="b"/>
              <a:pathLst>
                <a:path w="70" h="97">
                  <a:moveTo>
                    <a:pt x="44" y="0"/>
                  </a:moveTo>
                  <a:lnTo>
                    <a:pt x="39" y="2"/>
                  </a:lnTo>
                  <a:lnTo>
                    <a:pt x="30" y="5"/>
                  </a:lnTo>
                  <a:lnTo>
                    <a:pt x="18" y="14"/>
                  </a:lnTo>
                  <a:lnTo>
                    <a:pt x="10" y="27"/>
                  </a:lnTo>
                  <a:lnTo>
                    <a:pt x="6" y="36"/>
                  </a:lnTo>
                  <a:lnTo>
                    <a:pt x="3" y="43"/>
                  </a:lnTo>
                  <a:lnTo>
                    <a:pt x="0" y="53"/>
                  </a:lnTo>
                  <a:lnTo>
                    <a:pt x="0" y="61"/>
                  </a:lnTo>
                  <a:lnTo>
                    <a:pt x="2" y="70"/>
                  </a:lnTo>
                  <a:lnTo>
                    <a:pt x="6" y="79"/>
                  </a:lnTo>
                  <a:lnTo>
                    <a:pt x="13" y="88"/>
                  </a:lnTo>
                  <a:lnTo>
                    <a:pt x="25" y="97"/>
                  </a:lnTo>
                  <a:lnTo>
                    <a:pt x="26" y="91"/>
                  </a:lnTo>
                  <a:lnTo>
                    <a:pt x="30" y="78"/>
                  </a:lnTo>
                  <a:lnTo>
                    <a:pt x="38" y="63"/>
                  </a:lnTo>
                  <a:lnTo>
                    <a:pt x="53" y="54"/>
                  </a:lnTo>
                  <a:lnTo>
                    <a:pt x="61" y="49"/>
                  </a:lnTo>
                  <a:lnTo>
                    <a:pt x="65" y="43"/>
                  </a:lnTo>
                  <a:lnTo>
                    <a:pt x="69" y="34"/>
                  </a:lnTo>
                  <a:lnTo>
                    <a:pt x="70" y="25"/>
                  </a:lnTo>
                  <a:lnTo>
                    <a:pt x="69" y="16"/>
                  </a:lnTo>
                  <a:lnTo>
                    <a:pt x="64" y="9"/>
                  </a:lnTo>
                  <a:lnTo>
                    <a:pt x="56" y="3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4" name="Freeform 149"/>
            <p:cNvSpPr>
              <a:spLocks/>
            </p:cNvSpPr>
            <p:nvPr/>
          </p:nvSpPr>
          <p:spPr bwMode="auto">
            <a:xfrm>
              <a:off x="5994400" y="4324350"/>
              <a:ext cx="88900" cy="117475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0" y="40"/>
                </a:cxn>
                <a:cxn ang="0">
                  <a:pos x="1" y="33"/>
                </a:cxn>
                <a:cxn ang="0">
                  <a:pos x="4" y="23"/>
                </a:cxn>
                <a:cxn ang="0">
                  <a:pos x="8" y="14"/>
                </a:cxn>
                <a:cxn ang="0">
                  <a:pos x="14" y="5"/>
                </a:cxn>
                <a:cxn ang="0">
                  <a:pos x="24" y="0"/>
                </a:cxn>
                <a:cxn ang="0">
                  <a:pos x="35" y="3"/>
                </a:cxn>
                <a:cxn ang="0">
                  <a:pos x="52" y="11"/>
                </a:cxn>
                <a:cxn ang="0">
                  <a:pos x="56" y="17"/>
                </a:cxn>
                <a:cxn ang="0">
                  <a:pos x="56" y="26"/>
                </a:cxn>
                <a:cxn ang="0">
                  <a:pos x="54" y="36"/>
                </a:cxn>
                <a:cxn ang="0">
                  <a:pos x="52" y="48"/>
                </a:cxn>
                <a:cxn ang="0">
                  <a:pos x="48" y="56"/>
                </a:cxn>
                <a:cxn ang="0">
                  <a:pos x="44" y="63"/>
                </a:cxn>
                <a:cxn ang="0">
                  <a:pos x="39" y="69"/>
                </a:cxn>
                <a:cxn ang="0">
                  <a:pos x="33" y="73"/>
                </a:cxn>
                <a:cxn ang="0">
                  <a:pos x="27" y="74"/>
                </a:cxn>
                <a:cxn ang="0">
                  <a:pos x="21" y="74"/>
                </a:cxn>
                <a:cxn ang="0">
                  <a:pos x="14" y="69"/>
                </a:cxn>
                <a:cxn ang="0">
                  <a:pos x="7" y="63"/>
                </a:cxn>
                <a:cxn ang="0">
                  <a:pos x="0" y="43"/>
                </a:cxn>
              </a:cxnLst>
              <a:rect l="0" t="0" r="r" b="b"/>
              <a:pathLst>
                <a:path w="56" h="74">
                  <a:moveTo>
                    <a:pt x="0" y="43"/>
                  </a:moveTo>
                  <a:lnTo>
                    <a:pt x="0" y="40"/>
                  </a:lnTo>
                  <a:lnTo>
                    <a:pt x="1" y="33"/>
                  </a:lnTo>
                  <a:lnTo>
                    <a:pt x="4" y="23"/>
                  </a:lnTo>
                  <a:lnTo>
                    <a:pt x="8" y="14"/>
                  </a:lnTo>
                  <a:lnTo>
                    <a:pt x="14" y="5"/>
                  </a:lnTo>
                  <a:lnTo>
                    <a:pt x="24" y="0"/>
                  </a:lnTo>
                  <a:lnTo>
                    <a:pt x="35" y="3"/>
                  </a:lnTo>
                  <a:lnTo>
                    <a:pt x="52" y="11"/>
                  </a:lnTo>
                  <a:lnTo>
                    <a:pt x="56" y="17"/>
                  </a:lnTo>
                  <a:lnTo>
                    <a:pt x="56" y="26"/>
                  </a:lnTo>
                  <a:lnTo>
                    <a:pt x="54" y="36"/>
                  </a:lnTo>
                  <a:lnTo>
                    <a:pt x="52" y="48"/>
                  </a:lnTo>
                  <a:lnTo>
                    <a:pt x="48" y="56"/>
                  </a:lnTo>
                  <a:lnTo>
                    <a:pt x="44" y="63"/>
                  </a:lnTo>
                  <a:lnTo>
                    <a:pt x="39" y="69"/>
                  </a:lnTo>
                  <a:lnTo>
                    <a:pt x="33" y="73"/>
                  </a:lnTo>
                  <a:lnTo>
                    <a:pt x="27" y="74"/>
                  </a:lnTo>
                  <a:lnTo>
                    <a:pt x="21" y="74"/>
                  </a:lnTo>
                  <a:lnTo>
                    <a:pt x="14" y="69"/>
                  </a:lnTo>
                  <a:lnTo>
                    <a:pt x="7" y="6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5" name="Freeform 150"/>
            <p:cNvSpPr>
              <a:spLocks/>
            </p:cNvSpPr>
            <p:nvPr/>
          </p:nvSpPr>
          <p:spPr bwMode="auto">
            <a:xfrm>
              <a:off x="5992813" y="4340225"/>
              <a:ext cx="77788" cy="10001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2"/>
                </a:cxn>
                <a:cxn ang="0">
                  <a:pos x="1" y="26"/>
                </a:cxn>
                <a:cxn ang="0">
                  <a:pos x="2" y="18"/>
                </a:cxn>
                <a:cxn ang="0">
                  <a:pos x="6" y="10"/>
                </a:cxn>
                <a:cxn ang="0">
                  <a:pos x="11" y="4"/>
                </a:cxn>
                <a:cxn ang="0">
                  <a:pos x="19" y="0"/>
                </a:cxn>
                <a:cxn ang="0">
                  <a:pos x="29" y="1"/>
                </a:cxn>
                <a:cxn ang="0">
                  <a:pos x="45" y="9"/>
                </a:cxn>
                <a:cxn ang="0">
                  <a:pos x="49" y="15"/>
                </a:cxn>
                <a:cxn ang="0">
                  <a:pos x="49" y="22"/>
                </a:cxn>
                <a:cxn ang="0">
                  <a:pos x="47" y="32"/>
                </a:cxn>
                <a:cxn ang="0">
                  <a:pos x="44" y="40"/>
                </a:cxn>
                <a:cxn ang="0">
                  <a:pos x="41" y="45"/>
                </a:cxn>
                <a:cxn ang="0">
                  <a:pos x="39" y="50"/>
                </a:cxn>
                <a:cxn ang="0">
                  <a:pos x="34" y="55"/>
                </a:cxn>
                <a:cxn ang="0">
                  <a:pos x="29" y="58"/>
                </a:cxn>
                <a:cxn ang="0">
                  <a:pos x="24" y="62"/>
                </a:cxn>
                <a:cxn ang="0">
                  <a:pos x="18" y="63"/>
                </a:cxn>
                <a:cxn ang="0">
                  <a:pos x="12" y="61"/>
                </a:cxn>
                <a:cxn ang="0">
                  <a:pos x="5" y="57"/>
                </a:cxn>
                <a:cxn ang="0">
                  <a:pos x="0" y="34"/>
                </a:cxn>
              </a:cxnLst>
              <a:rect l="0" t="0" r="r" b="b"/>
              <a:pathLst>
                <a:path w="49" h="63">
                  <a:moveTo>
                    <a:pt x="0" y="34"/>
                  </a:moveTo>
                  <a:lnTo>
                    <a:pt x="0" y="32"/>
                  </a:lnTo>
                  <a:lnTo>
                    <a:pt x="1" y="26"/>
                  </a:lnTo>
                  <a:lnTo>
                    <a:pt x="2" y="18"/>
                  </a:lnTo>
                  <a:lnTo>
                    <a:pt x="6" y="10"/>
                  </a:lnTo>
                  <a:lnTo>
                    <a:pt x="11" y="4"/>
                  </a:lnTo>
                  <a:lnTo>
                    <a:pt x="19" y="0"/>
                  </a:lnTo>
                  <a:lnTo>
                    <a:pt x="29" y="1"/>
                  </a:lnTo>
                  <a:lnTo>
                    <a:pt x="45" y="9"/>
                  </a:lnTo>
                  <a:lnTo>
                    <a:pt x="49" y="15"/>
                  </a:lnTo>
                  <a:lnTo>
                    <a:pt x="49" y="22"/>
                  </a:lnTo>
                  <a:lnTo>
                    <a:pt x="47" y="32"/>
                  </a:lnTo>
                  <a:lnTo>
                    <a:pt x="44" y="40"/>
                  </a:lnTo>
                  <a:lnTo>
                    <a:pt x="41" y="45"/>
                  </a:lnTo>
                  <a:lnTo>
                    <a:pt x="39" y="50"/>
                  </a:lnTo>
                  <a:lnTo>
                    <a:pt x="34" y="55"/>
                  </a:lnTo>
                  <a:lnTo>
                    <a:pt x="29" y="58"/>
                  </a:lnTo>
                  <a:lnTo>
                    <a:pt x="24" y="62"/>
                  </a:lnTo>
                  <a:lnTo>
                    <a:pt x="18" y="63"/>
                  </a:lnTo>
                  <a:lnTo>
                    <a:pt x="12" y="61"/>
                  </a:lnTo>
                  <a:lnTo>
                    <a:pt x="5" y="57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6" name="Freeform 151"/>
            <p:cNvSpPr>
              <a:spLocks/>
            </p:cNvSpPr>
            <p:nvPr/>
          </p:nvSpPr>
          <p:spPr bwMode="auto">
            <a:xfrm>
              <a:off x="6005513" y="4349750"/>
              <a:ext cx="50800" cy="71438"/>
            </a:xfrm>
            <a:custGeom>
              <a:avLst/>
              <a:gdLst/>
              <a:ahLst/>
              <a:cxnLst>
                <a:cxn ang="0">
                  <a:pos x="30" y="6"/>
                </a:cxn>
                <a:cxn ang="0">
                  <a:pos x="21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6" y="5"/>
                </a:cxn>
                <a:cxn ang="0">
                  <a:pos x="1" y="11"/>
                </a:cxn>
                <a:cxn ang="0">
                  <a:pos x="0" y="20"/>
                </a:cxn>
                <a:cxn ang="0">
                  <a:pos x="0" y="30"/>
                </a:cxn>
                <a:cxn ang="0">
                  <a:pos x="4" y="43"/>
                </a:cxn>
                <a:cxn ang="0">
                  <a:pos x="5" y="44"/>
                </a:cxn>
                <a:cxn ang="0">
                  <a:pos x="6" y="44"/>
                </a:cxn>
                <a:cxn ang="0">
                  <a:pos x="6" y="45"/>
                </a:cxn>
                <a:cxn ang="0">
                  <a:pos x="7" y="45"/>
                </a:cxn>
                <a:cxn ang="0">
                  <a:pos x="8" y="45"/>
                </a:cxn>
                <a:cxn ang="0">
                  <a:pos x="8" y="45"/>
                </a:cxn>
                <a:cxn ang="0">
                  <a:pos x="8" y="45"/>
                </a:cxn>
                <a:cxn ang="0">
                  <a:pos x="8" y="44"/>
                </a:cxn>
                <a:cxn ang="0">
                  <a:pos x="6" y="34"/>
                </a:cxn>
                <a:cxn ang="0">
                  <a:pos x="6" y="24"/>
                </a:cxn>
                <a:cxn ang="0">
                  <a:pos x="7" y="17"/>
                </a:cxn>
                <a:cxn ang="0">
                  <a:pos x="10" y="12"/>
                </a:cxn>
                <a:cxn ang="0">
                  <a:pos x="12" y="9"/>
                </a:cxn>
                <a:cxn ang="0">
                  <a:pos x="17" y="6"/>
                </a:cxn>
                <a:cxn ang="0">
                  <a:pos x="23" y="6"/>
                </a:cxn>
                <a:cxn ang="0">
                  <a:pos x="31" y="11"/>
                </a:cxn>
                <a:cxn ang="0">
                  <a:pos x="32" y="11"/>
                </a:cxn>
                <a:cxn ang="0">
                  <a:pos x="32" y="11"/>
                </a:cxn>
                <a:cxn ang="0">
                  <a:pos x="32" y="11"/>
                </a:cxn>
                <a:cxn ang="0">
                  <a:pos x="32" y="10"/>
                </a:cxn>
                <a:cxn ang="0">
                  <a:pos x="32" y="9"/>
                </a:cxn>
                <a:cxn ang="0">
                  <a:pos x="31" y="7"/>
                </a:cxn>
                <a:cxn ang="0">
                  <a:pos x="31" y="7"/>
                </a:cxn>
                <a:cxn ang="0">
                  <a:pos x="30" y="6"/>
                </a:cxn>
                <a:cxn ang="0">
                  <a:pos x="30" y="6"/>
                </a:cxn>
              </a:cxnLst>
              <a:rect l="0" t="0" r="r" b="b"/>
              <a:pathLst>
                <a:path w="32" h="45">
                  <a:moveTo>
                    <a:pt x="30" y="6"/>
                  </a:moveTo>
                  <a:lnTo>
                    <a:pt x="21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6" y="5"/>
                  </a:lnTo>
                  <a:lnTo>
                    <a:pt x="1" y="11"/>
                  </a:lnTo>
                  <a:lnTo>
                    <a:pt x="0" y="20"/>
                  </a:lnTo>
                  <a:lnTo>
                    <a:pt x="0" y="30"/>
                  </a:lnTo>
                  <a:lnTo>
                    <a:pt x="4" y="43"/>
                  </a:lnTo>
                  <a:lnTo>
                    <a:pt x="5" y="44"/>
                  </a:lnTo>
                  <a:lnTo>
                    <a:pt x="6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5"/>
                  </a:lnTo>
                  <a:lnTo>
                    <a:pt x="8" y="45"/>
                  </a:lnTo>
                  <a:lnTo>
                    <a:pt x="8" y="45"/>
                  </a:lnTo>
                  <a:lnTo>
                    <a:pt x="8" y="44"/>
                  </a:lnTo>
                  <a:lnTo>
                    <a:pt x="6" y="34"/>
                  </a:lnTo>
                  <a:lnTo>
                    <a:pt x="6" y="24"/>
                  </a:lnTo>
                  <a:lnTo>
                    <a:pt x="7" y="17"/>
                  </a:lnTo>
                  <a:lnTo>
                    <a:pt x="10" y="12"/>
                  </a:lnTo>
                  <a:lnTo>
                    <a:pt x="12" y="9"/>
                  </a:lnTo>
                  <a:lnTo>
                    <a:pt x="17" y="6"/>
                  </a:lnTo>
                  <a:lnTo>
                    <a:pt x="23" y="6"/>
                  </a:lnTo>
                  <a:lnTo>
                    <a:pt x="31" y="11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2" y="10"/>
                  </a:lnTo>
                  <a:lnTo>
                    <a:pt x="32" y="9"/>
                  </a:lnTo>
                  <a:lnTo>
                    <a:pt x="31" y="7"/>
                  </a:lnTo>
                  <a:lnTo>
                    <a:pt x="31" y="7"/>
                  </a:lnTo>
                  <a:lnTo>
                    <a:pt x="30" y="6"/>
                  </a:lnTo>
                  <a:lnTo>
                    <a:pt x="30" y="6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7" name="Freeform 152"/>
            <p:cNvSpPr>
              <a:spLocks/>
            </p:cNvSpPr>
            <p:nvPr/>
          </p:nvSpPr>
          <p:spPr bwMode="auto">
            <a:xfrm>
              <a:off x="6007100" y="4392613"/>
              <a:ext cx="31750" cy="17463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7" y="6"/>
                </a:cxn>
                <a:cxn ang="0">
                  <a:pos x="10" y="5"/>
                </a:cxn>
                <a:cxn ang="0">
                  <a:pos x="13" y="6"/>
                </a:cxn>
                <a:cxn ang="0">
                  <a:pos x="17" y="10"/>
                </a:cxn>
                <a:cxn ang="0">
                  <a:pos x="18" y="11"/>
                </a:cxn>
                <a:cxn ang="0">
                  <a:pos x="19" y="11"/>
                </a:cxn>
                <a:cxn ang="0">
                  <a:pos x="20" y="11"/>
                </a:cxn>
                <a:cxn ang="0">
                  <a:pos x="20" y="11"/>
                </a:cxn>
                <a:cxn ang="0">
                  <a:pos x="20" y="10"/>
                </a:cxn>
                <a:cxn ang="0">
                  <a:pos x="19" y="8"/>
                </a:cxn>
                <a:cxn ang="0">
                  <a:pos x="18" y="7"/>
                </a:cxn>
                <a:cxn ang="0">
                  <a:pos x="17" y="6"/>
                </a:cxn>
                <a:cxn ang="0">
                  <a:pos x="12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4" y="6"/>
                </a:cxn>
                <a:cxn ang="0">
                  <a:pos x="4" y="7"/>
                </a:cxn>
                <a:cxn ang="0">
                  <a:pos x="5" y="7"/>
                </a:cxn>
                <a:cxn ang="0">
                  <a:pos x="5" y="7"/>
                </a:cxn>
              </a:cxnLst>
              <a:rect l="0" t="0" r="r" b="b"/>
              <a:pathLst>
                <a:path w="20" h="11">
                  <a:moveTo>
                    <a:pt x="5" y="7"/>
                  </a:moveTo>
                  <a:lnTo>
                    <a:pt x="7" y="6"/>
                  </a:lnTo>
                  <a:lnTo>
                    <a:pt x="10" y="5"/>
                  </a:lnTo>
                  <a:lnTo>
                    <a:pt x="13" y="6"/>
                  </a:lnTo>
                  <a:lnTo>
                    <a:pt x="17" y="10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10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7" y="6"/>
                  </a:lnTo>
                  <a:lnTo>
                    <a:pt x="12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6"/>
                  </a:lnTo>
                  <a:lnTo>
                    <a:pt x="4" y="7"/>
                  </a:lnTo>
                  <a:lnTo>
                    <a:pt x="5" y="7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8" name="Freeform 153"/>
            <p:cNvSpPr>
              <a:spLocks/>
            </p:cNvSpPr>
            <p:nvPr/>
          </p:nvSpPr>
          <p:spPr bwMode="auto">
            <a:xfrm>
              <a:off x="5949950" y="4881563"/>
              <a:ext cx="60325" cy="42863"/>
            </a:xfrm>
            <a:custGeom>
              <a:avLst/>
              <a:gdLst/>
              <a:ahLst/>
              <a:cxnLst>
                <a:cxn ang="0">
                  <a:pos x="38" y="23"/>
                </a:cxn>
                <a:cxn ang="0">
                  <a:pos x="34" y="26"/>
                </a:cxn>
                <a:cxn ang="0">
                  <a:pos x="28" y="27"/>
                </a:cxn>
                <a:cxn ang="0">
                  <a:pos x="21" y="27"/>
                </a:cxn>
                <a:cxn ang="0">
                  <a:pos x="14" y="24"/>
                </a:cxn>
                <a:cxn ang="0">
                  <a:pos x="7" y="20"/>
                </a:cxn>
                <a:cxn ang="0">
                  <a:pos x="2" y="14"/>
                </a:cxn>
                <a:cxn ang="0">
                  <a:pos x="0" y="9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9" y="0"/>
                </a:cxn>
                <a:cxn ang="0">
                  <a:pos x="16" y="0"/>
                </a:cxn>
                <a:cxn ang="0">
                  <a:pos x="23" y="2"/>
                </a:cxn>
                <a:cxn ang="0">
                  <a:pos x="30" y="7"/>
                </a:cxn>
                <a:cxn ang="0">
                  <a:pos x="35" y="12"/>
                </a:cxn>
                <a:cxn ang="0">
                  <a:pos x="38" y="18"/>
                </a:cxn>
                <a:cxn ang="0">
                  <a:pos x="38" y="23"/>
                </a:cxn>
              </a:cxnLst>
              <a:rect l="0" t="0" r="r" b="b"/>
              <a:pathLst>
                <a:path w="38" h="27">
                  <a:moveTo>
                    <a:pt x="38" y="23"/>
                  </a:moveTo>
                  <a:lnTo>
                    <a:pt x="34" y="26"/>
                  </a:lnTo>
                  <a:lnTo>
                    <a:pt x="28" y="27"/>
                  </a:lnTo>
                  <a:lnTo>
                    <a:pt x="21" y="27"/>
                  </a:lnTo>
                  <a:lnTo>
                    <a:pt x="14" y="24"/>
                  </a:lnTo>
                  <a:lnTo>
                    <a:pt x="7" y="20"/>
                  </a:lnTo>
                  <a:lnTo>
                    <a:pt x="2" y="14"/>
                  </a:lnTo>
                  <a:lnTo>
                    <a:pt x="0" y="9"/>
                  </a:lnTo>
                  <a:lnTo>
                    <a:pt x="0" y="4"/>
                  </a:lnTo>
                  <a:lnTo>
                    <a:pt x="3" y="1"/>
                  </a:lnTo>
                  <a:lnTo>
                    <a:pt x="9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30" y="7"/>
                  </a:lnTo>
                  <a:lnTo>
                    <a:pt x="35" y="12"/>
                  </a:lnTo>
                  <a:lnTo>
                    <a:pt x="38" y="18"/>
                  </a:lnTo>
                  <a:lnTo>
                    <a:pt x="38" y="23"/>
                  </a:lnTo>
                  <a:close/>
                </a:path>
              </a:pathLst>
            </a:custGeom>
            <a:solidFill>
              <a:srgbClr val="EF89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49" name="Freeform 154"/>
            <p:cNvSpPr>
              <a:spLocks/>
            </p:cNvSpPr>
            <p:nvPr/>
          </p:nvSpPr>
          <p:spPr bwMode="auto">
            <a:xfrm>
              <a:off x="6161088" y="4454525"/>
              <a:ext cx="80963" cy="123825"/>
            </a:xfrm>
            <a:custGeom>
              <a:avLst/>
              <a:gdLst/>
              <a:ahLst/>
              <a:cxnLst>
                <a:cxn ang="0">
                  <a:pos x="49" y="34"/>
                </a:cxn>
                <a:cxn ang="0">
                  <a:pos x="51" y="49"/>
                </a:cxn>
                <a:cxn ang="0">
                  <a:pos x="48" y="63"/>
                </a:cxn>
                <a:cxn ang="0">
                  <a:pos x="42" y="73"/>
                </a:cxn>
                <a:cxn ang="0">
                  <a:pos x="33" y="78"/>
                </a:cxn>
                <a:cxn ang="0">
                  <a:pos x="24" y="77"/>
                </a:cxn>
                <a:cxn ang="0">
                  <a:pos x="14" y="71"/>
                </a:cxn>
                <a:cxn ang="0">
                  <a:pos x="6" y="59"/>
                </a:cxn>
                <a:cxn ang="0">
                  <a:pos x="1" y="44"/>
                </a:cxn>
                <a:cxn ang="0">
                  <a:pos x="0" y="27"/>
                </a:cxn>
                <a:cxn ang="0">
                  <a:pos x="2" y="14"/>
                </a:cxn>
                <a:cxn ang="0">
                  <a:pos x="8" y="4"/>
                </a:cxn>
                <a:cxn ang="0">
                  <a:pos x="18" y="0"/>
                </a:cxn>
                <a:cxn ang="0">
                  <a:pos x="27" y="1"/>
                </a:cxn>
                <a:cxn ang="0">
                  <a:pos x="38" y="7"/>
                </a:cxn>
                <a:cxn ang="0">
                  <a:pos x="45" y="19"/>
                </a:cxn>
                <a:cxn ang="0">
                  <a:pos x="49" y="34"/>
                </a:cxn>
              </a:cxnLst>
              <a:rect l="0" t="0" r="r" b="b"/>
              <a:pathLst>
                <a:path w="51" h="78">
                  <a:moveTo>
                    <a:pt x="49" y="34"/>
                  </a:moveTo>
                  <a:lnTo>
                    <a:pt x="51" y="49"/>
                  </a:lnTo>
                  <a:lnTo>
                    <a:pt x="48" y="63"/>
                  </a:lnTo>
                  <a:lnTo>
                    <a:pt x="42" y="73"/>
                  </a:lnTo>
                  <a:lnTo>
                    <a:pt x="33" y="78"/>
                  </a:lnTo>
                  <a:lnTo>
                    <a:pt x="24" y="77"/>
                  </a:lnTo>
                  <a:lnTo>
                    <a:pt x="14" y="71"/>
                  </a:lnTo>
                  <a:lnTo>
                    <a:pt x="6" y="59"/>
                  </a:lnTo>
                  <a:lnTo>
                    <a:pt x="1" y="44"/>
                  </a:lnTo>
                  <a:lnTo>
                    <a:pt x="0" y="27"/>
                  </a:lnTo>
                  <a:lnTo>
                    <a:pt x="2" y="14"/>
                  </a:lnTo>
                  <a:lnTo>
                    <a:pt x="8" y="4"/>
                  </a:lnTo>
                  <a:lnTo>
                    <a:pt x="18" y="0"/>
                  </a:lnTo>
                  <a:lnTo>
                    <a:pt x="27" y="1"/>
                  </a:lnTo>
                  <a:lnTo>
                    <a:pt x="38" y="7"/>
                  </a:lnTo>
                  <a:lnTo>
                    <a:pt x="45" y="19"/>
                  </a:lnTo>
                  <a:lnTo>
                    <a:pt x="49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50" name="Freeform 155"/>
            <p:cNvSpPr>
              <a:spLocks/>
            </p:cNvSpPr>
            <p:nvPr/>
          </p:nvSpPr>
          <p:spPr bwMode="auto">
            <a:xfrm>
              <a:off x="6183313" y="4554538"/>
              <a:ext cx="68263" cy="95250"/>
            </a:xfrm>
            <a:custGeom>
              <a:avLst/>
              <a:gdLst/>
              <a:ahLst/>
              <a:cxnLst>
                <a:cxn ang="0">
                  <a:pos x="41" y="25"/>
                </a:cxn>
                <a:cxn ang="0">
                  <a:pos x="43" y="37"/>
                </a:cxn>
                <a:cxn ang="0">
                  <a:pos x="40" y="48"/>
                </a:cxn>
                <a:cxn ang="0">
                  <a:pos x="35" y="57"/>
                </a:cxn>
                <a:cxn ang="0">
                  <a:pos x="27" y="60"/>
                </a:cxn>
                <a:cxn ang="0">
                  <a:pos x="19" y="59"/>
                </a:cxn>
                <a:cxn ang="0">
                  <a:pos x="12" y="54"/>
                </a:cxn>
                <a:cxn ang="0">
                  <a:pos x="5" y="46"/>
                </a:cxn>
                <a:cxn ang="0">
                  <a:pos x="1" y="34"/>
                </a:cxn>
                <a:cxn ang="0">
                  <a:pos x="0" y="21"/>
                </a:cxn>
                <a:cxn ang="0">
                  <a:pos x="2" y="12"/>
                </a:cxn>
                <a:cxn ang="0">
                  <a:pos x="7" y="3"/>
                </a:cxn>
                <a:cxn ang="0">
                  <a:pos x="15" y="0"/>
                </a:cxn>
                <a:cxn ang="0">
                  <a:pos x="24" y="1"/>
                </a:cxn>
                <a:cxn ang="0">
                  <a:pos x="32" y="6"/>
                </a:cxn>
                <a:cxn ang="0">
                  <a:pos x="38" y="14"/>
                </a:cxn>
                <a:cxn ang="0">
                  <a:pos x="41" y="25"/>
                </a:cxn>
              </a:cxnLst>
              <a:rect l="0" t="0" r="r" b="b"/>
              <a:pathLst>
                <a:path w="43" h="60">
                  <a:moveTo>
                    <a:pt x="41" y="25"/>
                  </a:moveTo>
                  <a:lnTo>
                    <a:pt x="43" y="37"/>
                  </a:lnTo>
                  <a:lnTo>
                    <a:pt x="40" y="48"/>
                  </a:lnTo>
                  <a:lnTo>
                    <a:pt x="35" y="57"/>
                  </a:lnTo>
                  <a:lnTo>
                    <a:pt x="27" y="60"/>
                  </a:lnTo>
                  <a:lnTo>
                    <a:pt x="19" y="59"/>
                  </a:lnTo>
                  <a:lnTo>
                    <a:pt x="12" y="54"/>
                  </a:lnTo>
                  <a:lnTo>
                    <a:pt x="5" y="46"/>
                  </a:lnTo>
                  <a:lnTo>
                    <a:pt x="1" y="34"/>
                  </a:lnTo>
                  <a:lnTo>
                    <a:pt x="0" y="21"/>
                  </a:lnTo>
                  <a:lnTo>
                    <a:pt x="2" y="12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4" y="1"/>
                  </a:lnTo>
                  <a:lnTo>
                    <a:pt x="32" y="6"/>
                  </a:lnTo>
                  <a:lnTo>
                    <a:pt x="38" y="14"/>
                  </a:lnTo>
                  <a:lnTo>
                    <a:pt x="41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51" name="Rectangle 156"/>
            <p:cNvSpPr>
              <a:spLocks noChangeArrowheads="1"/>
            </p:cNvSpPr>
            <p:nvPr/>
          </p:nvSpPr>
          <p:spPr bwMode="auto">
            <a:xfrm>
              <a:off x="3357554" y="3387492"/>
              <a:ext cx="1285884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CA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Bonjour</a:t>
              </a:r>
              <a:endParaRPr kumimoji="0" lang="en-CA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CA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Comment ça va?</a:t>
              </a:r>
              <a:endParaRPr kumimoji="0" lang="fr-CA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54" name="Rectangle 153"/>
          <p:cNvSpPr/>
          <p:nvPr/>
        </p:nvSpPr>
        <p:spPr>
          <a:xfrm>
            <a:off x="3143272" y="3395963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fr-CA" sz="11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Bonjour</a:t>
            </a:r>
            <a:endParaRPr lang="en-CA" sz="11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CA" sz="11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Comment ça va?</a:t>
            </a:r>
            <a:endParaRPr lang="fr-CA" sz="11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4282" y="642918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la fille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_______ à la question.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4678" y="928670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répond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elle __________ à la question.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86050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répond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85744" y="42862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3269792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1928802"/>
            <a:ext cx="325778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4282" y="642918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M. Harper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_______ M. </a:t>
            </a:r>
            <a:r>
              <a:rPr lang="fr-CA" sz="3200" noProof="0" dirty="0" err="1" smtClean="0">
                <a:latin typeface="Arial Rounded MT Bold" pitchFamily="34" charset="0"/>
                <a:ea typeface="+mj-ea"/>
                <a:cs typeface="+mj-cs"/>
              </a:rPr>
              <a:t>Obama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1934" y="928670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connaît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85720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M. Harper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__________ M. </a:t>
            </a:r>
            <a:r>
              <a:rPr lang="fr-CA" sz="3600" dirty="0" err="1" smtClean="0">
                <a:latin typeface="Arial Rounded MT Bold" pitchFamily="34" charset="0"/>
                <a:ea typeface="+mj-ea"/>
                <a:cs typeface="+mj-cs"/>
              </a:rPr>
              <a:t>Obama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86116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conn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4786322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85744" y="42862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eur.news1.yimg.com/eur.yimg.com/xp/afpji/20090606/newsmlmmd.dd912210b093ea987c89da799e3901ac.4011_president-barack-obama-and-prime-minister-stephen-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1938354"/>
            <a:ext cx="4876800" cy="3848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428604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noProof="0" smtClean="0">
                <a:latin typeface="Arial Rounded MT Bold" pitchFamily="34" charset="0"/>
                <a:ea typeface="+mj-ea"/>
                <a:cs typeface="+mj-cs"/>
              </a:rPr>
              <a:t>Aujourd’hui, je ________</a:t>
            </a:r>
            <a:r>
              <a:rPr lang="fr-CA" sz="440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4" y="428604"/>
            <a:ext cx="2786082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pleure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429272"/>
            <a:ext cx="86581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4400" noProof="0" dirty="0" smtClean="0">
                <a:latin typeface="Arial Rounded MT Bold" pitchFamily="34" charset="0"/>
                <a:ea typeface="+mj-ea"/>
                <a:cs typeface="+mj-cs"/>
              </a:rPr>
              <a:t>j’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86116" y="542927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ai pleur</a:t>
            </a:r>
            <a:r>
              <a:rPr lang="fr-CA" sz="44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é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8" name="Picture 3" descr="32692096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857364"/>
            <a:ext cx="3667128" cy="3667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142876" y="285728"/>
            <a:ext cx="1142976" cy="114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 l="14286" t="15328" r="21428" b="15328"/>
          <a:stretch>
            <a:fillRect/>
          </a:stretch>
        </p:blipFill>
        <p:spPr bwMode="auto">
          <a:xfrm>
            <a:off x="642910" y="5274458"/>
            <a:ext cx="1143008" cy="1206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71538" y="428604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le singe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______  ses yeux</a:t>
            </a:r>
          </a:p>
          <a:p>
            <a:pPr lvl="0">
              <a:spcBef>
                <a:spcPct val="0"/>
              </a:spcBef>
              <a:defRPr/>
            </a:pP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avec ses mains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.</a:t>
            </a:r>
          </a:p>
          <a:p>
            <a:pPr lvl="0">
              <a:spcBef>
                <a:spcPct val="0"/>
              </a:spcBef>
              <a:defRPr/>
            </a:pP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24" y="214290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couvre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le singe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___________ ses yeux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avec ses mains.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357554" y="5214950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couv</a:t>
            </a:r>
            <a:r>
              <a:rPr lang="fr-CA" sz="32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ert</a:t>
            </a:r>
            <a:endParaRPr kumimoji="0" lang="en-CA" sz="32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357158" y="714380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2" descr="http://imagecache2.allposters.com/images/pic/PTGPOD/320626~Chimpanzee-Covering-His-Eyes-Posters.jpg"/>
          <p:cNvPicPr>
            <a:picLocks noChangeAspect="1" noChangeArrowheads="1"/>
          </p:cNvPicPr>
          <p:nvPr/>
        </p:nvPicPr>
        <p:blipFill>
          <a:blip r:embed="rId4" cstate="print"/>
          <a:srcRect l="8902" t="8333" r="10979" b="4999"/>
          <a:stretch>
            <a:fillRect/>
          </a:stretch>
        </p:blipFill>
        <p:spPr bwMode="auto">
          <a:xfrm>
            <a:off x="3143240" y="1785926"/>
            <a:ext cx="2571768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928662" y="-142900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la </a:t>
            </a: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lune</a:t>
            </a:r>
            <a:r>
              <a:rPr lang="en-CA" sz="36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____ </a:t>
            </a:r>
            <a:r>
              <a:rPr lang="fr-CA" sz="3600" dirty="0" smtClean="0">
                <a:latin typeface="Arial Rounded MT Bold" pitchFamily="34" charset="0"/>
              </a:rPr>
              <a:t>«Bonjour!»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372" y="142852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dit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928662" y="5357826"/>
            <a:ext cx="8715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la lune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______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 « Bonjour! »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86050" y="5357826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d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it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142844" y="521495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42860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3288407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57494" y="1714488"/>
            <a:ext cx="2743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ular Callout 10"/>
          <p:cNvSpPr/>
          <p:nvPr/>
        </p:nvSpPr>
        <p:spPr>
          <a:xfrm>
            <a:off x="4924445" y="1643056"/>
            <a:ext cx="2500313" cy="928688"/>
          </a:xfrm>
          <a:prstGeom prst="wedgeRectCallout">
            <a:avLst>
              <a:gd name="adj1" fmla="val -61460"/>
              <a:gd name="adj2" fmla="val 1410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CA"/>
          </a:p>
        </p:txBody>
      </p:sp>
      <p:sp>
        <p:nvSpPr>
          <p:cNvPr id="12" name="TextBox 11"/>
          <p:cNvSpPr txBox="1"/>
          <p:nvPr/>
        </p:nvSpPr>
        <p:spPr>
          <a:xfrm>
            <a:off x="5000645" y="1643056"/>
            <a:ext cx="24288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CA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Bonjour</a:t>
            </a:r>
            <a:r>
              <a:rPr lang="en-CA" sz="5400" dirty="0">
                <a:solidFill>
                  <a:srgbClr val="002060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14480" y="571480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4400" noProof="0" dirty="0" smtClean="0">
                <a:latin typeface="Arial Rounded MT Bold" pitchFamily="34" charset="0"/>
                <a:ea typeface="+mj-ea"/>
                <a:cs typeface="+mj-cs"/>
              </a:rPr>
              <a:t>il ______.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7752" y="928678"/>
            <a:ext cx="3429024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pleut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143108" y="5500702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il _____.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143240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pl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857224" y="5643578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642910" y="114298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2357430"/>
            <a:ext cx="4786346" cy="3127079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alterwords.files.wordpress.com/2009/03/toronto186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2357430"/>
            <a:ext cx="7772400" cy="1470025"/>
          </a:xfrm>
        </p:spPr>
        <p:txBody>
          <a:bodyPr>
            <a:noAutofit/>
          </a:bodyPr>
          <a:lstStyle/>
          <a:p>
            <a:r>
              <a:rPr lang="fr-CA" sz="9600" b="1" dirty="0" smtClean="0">
                <a:solidFill>
                  <a:schemeClr val="bg1"/>
                </a:solidFill>
                <a:latin typeface="Baskerville Old Face" pitchFamily="18" charset="0"/>
              </a:rPr>
              <a:t>LA FIN!</a:t>
            </a:r>
            <a:endParaRPr lang="en-CA" sz="9600" b="1" dirty="0">
              <a:solidFill>
                <a:schemeClr val="bg1"/>
              </a:solidFill>
              <a:latin typeface="Baskerville Old Fac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85818" y="571480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44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le soleil </a:t>
            </a:r>
            <a:r>
              <a:rPr lang="fr-CA" sz="4400" noProof="0" dirty="0" smtClean="0">
                <a:latin typeface="Arial Rounded MT Bold" pitchFamily="34" charset="0"/>
                <a:ea typeface="+mj-ea"/>
                <a:cs typeface="+mj-cs"/>
              </a:rPr>
              <a:t>_______</a:t>
            </a:r>
            <a:r>
              <a:rPr lang="fr-CA" sz="4400" noProof="0" dirty="0" smtClean="0">
                <a:latin typeface="Arial Rounded MT Bold" pitchFamily="34" charset="0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8" y="857232"/>
            <a:ext cx="3429024" cy="1143000"/>
          </a:xfrm>
        </p:spPr>
        <p:txBody>
          <a:bodyPr>
            <a:normAutofit/>
          </a:bodyPr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sourit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785918" y="5214950"/>
            <a:ext cx="907259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le soleil _________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000628" y="5214958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sour</a:t>
            </a:r>
            <a:r>
              <a:rPr lang="fr-CA" sz="44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714348" y="5286388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142844" y="64291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AG00433_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752727"/>
            <a:ext cx="1943482" cy="1533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00132" y="714356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elle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_______ une fleur</a:t>
            </a:r>
            <a:r>
              <a:rPr lang="fr-CA" sz="3600" noProof="0" dirty="0" smtClean="0">
                <a:latin typeface="Arial Rounded MT Bold" pitchFamily="34" charset="0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20" y="1071554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sent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elle ________ une fleur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43174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</a:t>
            </a:r>
            <a:r>
              <a:rPr lang="fr-CA" sz="3600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 sent</a:t>
            </a:r>
            <a:r>
              <a:rPr lang="fr-CA" sz="3600" b="1" u="sng" noProof="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1214446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2" descr="http://www.sw.org/web/iwcontent/public/Child-Abuse/en_us/images/chil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47907" y="2442001"/>
            <a:ext cx="3881481" cy="2701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42876" y="428604"/>
            <a:ext cx="95726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tu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 ________ la pizza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496" y="428604"/>
            <a:ext cx="2786082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coupes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85836" y="5429272"/>
            <a:ext cx="86581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tu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 la pizza.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928926" y="5429264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as coup</a:t>
            </a:r>
            <a:r>
              <a:rPr lang="fr-CA" sz="44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é</a:t>
            </a:r>
            <a:endParaRPr kumimoji="0" lang="en-CA" sz="44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3" descr="3253485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25" y="1762125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 l="14286" t="15328" r="21428" b="15328"/>
          <a:stretch>
            <a:fillRect/>
          </a:stretch>
        </p:blipFill>
        <p:spPr bwMode="auto">
          <a:xfrm>
            <a:off x="357190" y="5643578"/>
            <a:ext cx="785786" cy="829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7317" t="18829" r="12195" b="12133"/>
          <a:stretch>
            <a:fillRect/>
          </a:stretch>
        </p:blipFill>
        <p:spPr bwMode="auto">
          <a:xfrm>
            <a:off x="214282" y="50004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71570" y="285728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2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2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200" dirty="0" smtClean="0">
                <a:latin typeface="Arial Rounded MT Bold" pitchFamily="34" charset="0"/>
                <a:ea typeface="+mj-ea"/>
                <a:cs typeface="+mj-cs"/>
              </a:rPr>
              <a:t>le chien __</a:t>
            </a: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___ de l’eau </a:t>
            </a:r>
          </a:p>
          <a:p>
            <a:pPr lvl="0">
              <a:spcBef>
                <a:spcPct val="0"/>
              </a:spcBef>
              <a:defRPr/>
            </a:pP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de la toilette</a:t>
            </a:r>
            <a:r>
              <a:rPr lang="fr-CA" sz="3200" noProof="0" dirty="0" smtClean="0">
                <a:latin typeface="Arial Rounded MT Bold" pitchFamily="34" charset="0"/>
              </a:rPr>
              <a:t>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372" y="357166"/>
            <a:ext cx="3429024" cy="1143000"/>
          </a:xfrm>
        </p:spPr>
        <p:txBody>
          <a:bodyPr>
            <a:normAutofit/>
          </a:bodyPr>
          <a:lstStyle/>
          <a:p>
            <a:r>
              <a:rPr lang="fr-CA" sz="3200" dirty="0" smtClean="0">
                <a:solidFill>
                  <a:srgbClr val="99FF66"/>
                </a:solidFill>
                <a:latin typeface="Arial Rounded MT Bold" pitchFamily="34" charset="0"/>
              </a:rPr>
              <a:t>boit</a:t>
            </a:r>
            <a:endParaRPr lang="en-CA" sz="32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 de l’eau de la toilette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643042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 b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u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214282" y="500066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Placeholder 4" descr="3241888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571736" y="2214555"/>
            <a:ext cx="3810027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71604" y="428604"/>
            <a:ext cx="97155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CA" sz="3600" noProof="0" dirty="0" err="1" smtClean="0">
                <a:latin typeface="Arial Rounded MT Bold" pitchFamily="34" charset="0"/>
                <a:ea typeface="+mj-ea"/>
                <a:cs typeface="+mj-cs"/>
              </a:rPr>
              <a:t>Aujourd’hui</a:t>
            </a:r>
            <a:r>
              <a:rPr lang="en-CA" sz="3600" noProof="0" dirty="0" smtClean="0">
                <a:latin typeface="Arial Rounded MT Bold" pitchFamily="34" charset="0"/>
                <a:ea typeface="+mj-ea"/>
                <a:cs typeface="+mj-cs"/>
              </a:rPr>
              <a:t>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j’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_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______ la porte.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20" y="714356"/>
            <a:ext cx="3429024" cy="1143000"/>
          </a:xfrm>
        </p:spPr>
        <p:txBody>
          <a:bodyPr>
            <a:normAutofit/>
          </a:bodyPr>
          <a:lstStyle/>
          <a:p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</a:rPr>
              <a:t>ouvre</a:t>
            </a:r>
            <a:endParaRPr lang="en-CA" sz="3600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14446" y="5500710"/>
            <a:ext cx="100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Hier, </a:t>
            </a:r>
            <a:r>
              <a:rPr lang="fr-CA" sz="3600" noProof="0" dirty="0" smtClean="0">
                <a:latin typeface="Arial Rounded MT Bold" pitchFamily="34" charset="0"/>
                <a:ea typeface="+mj-ea"/>
                <a:cs typeface="+mj-cs"/>
              </a:rPr>
              <a:t>j’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__________ la porte.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14546" y="5500702"/>
            <a:ext cx="33575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ai ouv</a:t>
            </a:r>
            <a:r>
              <a:rPr lang="fr-CA" sz="3600" b="1" u="sng" dirty="0" smtClean="0">
                <a:solidFill>
                  <a:srgbClr val="99FF66"/>
                </a:solidFill>
                <a:latin typeface="Arial Rounded MT Bold" pitchFamily="34" charset="0"/>
                <a:ea typeface="+mj-ea"/>
                <a:cs typeface="+mj-cs"/>
              </a:rPr>
              <a:t>ert</a:t>
            </a:r>
            <a:endParaRPr kumimoji="0" lang="en-CA" sz="3600" b="1" i="0" u="sng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14286" t="15328" r="21428" b="15328"/>
          <a:stretch>
            <a:fillRect/>
          </a:stretch>
        </p:blipFill>
        <p:spPr bwMode="auto">
          <a:xfrm>
            <a:off x="285720" y="5572140"/>
            <a:ext cx="81213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 l="7317" t="18829" r="12195" b="12133"/>
          <a:stretch>
            <a:fillRect/>
          </a:stretch>
        </p:blipFill>
        <p:spPr bwMode="auto">
          <a:xfrm>
            <a:off x="642910" y="1000108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Picture 2" descr="j0303349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2933701"/>
            <a:ext cx="1806558" cy="1423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779</TotalTime>
  <Words>813</Words>
  <Application>Microsoft Macintosh PowerPoint</Application>
  <PresentationFormat>On-screen Show (4:3)</PresentationFormat>
  <Paragraphs>195</Paragraphs>
  <Slides>43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Office Theme</vt:lpstr>
      <vt:lpstr>Le passé</vt:lpstr>
      <vt:lpstr>Le passé</vt:lpstr>
      <vt:lpstr>Slide 3</vt:lpstr>
      <vt:lpstr>pleure</vt:lpstr>
      <vt:lpstr>sourit</vt:lpstr>
      <vt:lpstr>sent</vt:lpstr>
      <vt:lpstr>coupes</vt:lpstr>
      <vt:lpstr>boit</vt:lpstr>
      <vt:lpstr>ouvre</vt:lpstr>
      <vt:lpstr>écrit</vt:lpstr>
      <vt:lpstr>travaille</vt:lpstr>
      <vt:lpstr>finit</vt:lpstr>
      <vt:lpstr>lit</vt:lpstr>
      <vt:lpstr>parle</vt:lpstr>
      <vt:lpstr>met</vt:lpstr>
      <vt:lpstr>danse</vt:lpstr>
      <vt:lpstr>attend</vt:lpstr>
      <vt:lpstr>découvre</vt:lpstr>
      <vt:lpstr>dorment</vt:lpstr>
      <vt:lpstr>marchent</vt:lpstr>
      <vt:lpstr>prends</vt:lpstr>
      <vt:lpstr>courent</vt:lpstr>
      <vt:lpstr>comprends</vt:lpstr>
      <vt:lpstr>reçoit</vt:lpstr>
      <vt:lpstr>mangent </vt:lpstr>
      <vt:lpstr>rit</vt:lpstr>
      <vt:lpstr>entend</vt:lpstr>
      <vt:lpstr>applaudit</vt:lpstr>
      <vt:lpstr>apparaît</vt:lpstr>
      <vt:lpstr>bâtit</vt:lpstr>
      <vt:lpstr>choisissent</vt:lpstr>
      <vt:lpstr>voit</vt:lpstr>
      <vt:lpstr>suit</vt:lpstr>
      <vt:lpstr>chante</vt:lpstr>
      <vt:lpstr>conduisent</vt:lpstr>
      <vt:lpstr>fait</vt:lpstr>
      <vt:lpstr>apprennent</vt:lpstr>
      <vt:lpstr>répond</vt:lpstr>
      <vt:lpstr>connaît</vt:lpstr>
      <vt:lpstr>couvre</vt:lpstr>
      <vt:lpstr>dit</vt:lpstr>
      <vt:lpstr>pleut</vt:lpstr>
      <vt:lpstr>LA FIN!</vt:lpstr>
    </vt:vector>
  </TitlesOfParts>
  <Company>Crescent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passé</dc:title>
  <dc:creator>SDuckworth</dc:creator>
  <cp:lastModifiedBy>Software Admin</cp:lastModifiedBy>
  <cp:revision>75</cp:revision>
  <dcterms:created xsi:type="dcterms:W3CDTF">2012-02-07T03:08:19Z</dcterms:created>
  <dcterms:modified xsi:type="dcterms:W3CDTF">2012-02-07T03:44:34Z</dcterms:modified>
</cp:coreProperties>
</file>