
<file path=[Content_Types].xml><?xml version="1.0" encoding="utf-8"?>
<Types xmlns="http://schemas.openxmlformats.org/package/2006/content-types">
  <Override PartName="/ppt/slides/slide45.xml" ContentType="application/vnd.openxmlformats-officedocument.presentationml.slide+xml"/>
  <Override PartName="/ppt/slides/slide18.xml" ContentType="application/vnd.openxmlformats-officedocument.presentationml.slide+xml"/>
  <Override PartName="/ppt/slides/slide9.xml" ContentType="application/vnd.openxmlformats-officedocument.presentationml.slide+xml"/>
  <Override PartName="/ppt/slides/slide41.xml" ContentType="application/vnd.openxmlformats-officedocument.presentationml.slide+xml"/>
  <Override PartName="/ppt/slides/slide14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s/slide5.xml" ContentType="application/vnd.openxmlformats-officedocument.presentationml.slide+xml"/>
  <Override PartName="/ppt/slides/slide38.xml" ContentType="application/vnd.openxmlformats-officedocument.presentationml.slide+xml"/>
  <Default Extension="rels" ContentType="application/vnd.openxmlformats-package.relationships+xml"/>
  <Override PartName="/ppt/slides/slide10.xml" ContentType="application/vnd.openxmlformats-officedocument.presentationml.slide+xml"/>
  <Override PartName="/ppt/slideLayouts/slideLayout5.xml" ContentType="application/vnd.openxmlformats-officedocument.presentationml.slideLayout+xml"/>
  <Default Extension="jpeg" ContentType="image/jpeg"/>
  <Override PartName="/ppt/slides/slide1.xml" ContentType="application/vnd.openxmlformats-officedocument.presentationml.slide+xml"/>
  <Override PartName="/ppt/slides/slide26.xml" ContentType="application/vnd.openxmlformats-officedocument.presentationml.slide+xml"/>
  <Override PartName="/ppt/slides/slide34.xml" ContentType="application/vnd.openxmlformats-officedocument.presentationml.slide+xml"/>
  <Override PartName="/docProps/app.xml" ContentType="application/vnd.openxmlformats-officedocument.extended-properties+xml"/>
  <Override PartName="/ppt/slideLayouts/slideLayout1.xml" ContentType="application/vnd.openxmlformats-officedocument.presentationml.slideLayout+xml"/>
  <Override PartName="/ppt/slides/slide22.xml" ContentType="application/vnd.openxmlformats-officedocument.presentationml.slide+xml"/>
  <Override PartName="/ppt/slides/slide30.xml" ContentType="application/vnd.openxmlformats-officedocument.presentationml.slide+xml"/>
  <Override PartName="/ppt/slides/slide46.xml" ContentType="application/vnd.openxmlformats-officedocument.presentationml.slide+xml"/>
  <Default Extension="xml" ContentType="application/xml"/>
  <Override PartName="/ppt/slides/slide19.xml" ContentType="application/vnd.openxmlformats-officedocument.presentationml.slide+xml"/>
  <Override PartName="/ppt/tableStyles.xml" ContentType="application/vnd.openxmlformats-officedocument.presentationml.tableStyles+xml"/>
  <Override PartName="/ppt/slides/slide42.xml" ContentType="application/vnd.openxmlformats-officedocument.presentationml.slide+xml"/>
  <Override PartName="/ppt/slides/slide15.xml" ContentType="application/vnd.openxmlformats-officedocument.presentationml.slide+xml"/>
  <Override PartName="/ppt/slides/slide6.xml" ContentType="application/vnd.openxmlformats-officedocument.presentationml.slide+xml"/>
  <Override PartName="/ppt/slides/slide39.xml" ContentType="application/vnd.openxmlformats-officedocument.presentationml.slide+xml"/>
  <Override PartName="/docProps/core.xml" ContentType="application/vnd.openxmlformats-package.core-properties+xml"/>
  <Override PartName="/ppt/slides/slide11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7.xml" ContentType="application/vnd.openxmlformats-officedocument.presentationml.slide+xml"/>
  <Override PartName="/ppt/slides/slide35.xml" ContentType="application/vnd.openxmlformats-officedocument.presentationml.slide+xml"/>
  <Override PartName="/ppt/slides/slide2.xml" ContentType="application/vnd.openxmlformats-officedocument.presentationml.slide+xml"/>
  <Default Extension="png" ContentType="image/png"/>
  <Override PartName="/ppt/slideLayouts/slideLayout2.xml" ContentType="application/vnd.openxmlformats-officedocument.presentationml.slideLayout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47.xml" ContentType="application/vnd.openxmlformats-officedocument.presentationml.slide+xml"/>
  <Override PartName="/ppt/slides/slide43.xml" ContentType="application/vnd.openxmlformats-officedocument.presentationml.slide+xml"/>
  <Default Extension="gif" ContentType="image/gif"/>
  <Override PartName="/ppt/slides/slide16.xml" ContentType="application/vnd.openxmlformats-officedocument.presentationml.slide+xml"/>
  <Override PartName="/ppt/slides/slide7.xml" ContentType="application/vnd.openxmlformats-officedocument.presentationml.slide+xml"/>
  <Override PartName="/ppt/presentation.xml" ContentType="application/vnd.openxmlformats-officedocument.presentationml.presentation.main+xml"/>
  <Override PartName="/ppt/slides/slide12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28.xml" ContentType="application/vnd.openxmlformats-officedocument.presentationml.slide+xml"/>
  <Override PartName="/ppt/slides/slide36.xml" ContentType="application/vnd.openxmlformats-officedocument.presentationml.slide+xml"/>
  <Override PartName="/ppt/slideLayouts/slideLayout3.xml" ContentType="application/vnd.openxmlformats-officedocument.presentationml.slideLayout+xml"/>
  <Override PartName="/ppt/slides/slide24.xml" ContentType="application/vnd.openxmlformats-officedocument.presentationml.slide+xml"/>
  <Override PartName="/ppt/slides/slide32.xml" ContentType="application/vnd.openxmlformats-officedocument.presentationml.slide+xml"/>
  <Override PartName="/ppt/slides/slide20.xml" ContentType="application/vnd.openxmlformats-officedocument.presentationml.slide+xml"/>
  <Override PartName="/ppt/slides/slide44.xml" ContentType="application/vnd.openxmlformats-officedocument.presentationml.slide+xml"/>
  <Override PartName="/ppt/slides/slide17.xml" ContentType="application/vnd.openxmlformats-officedocument.presentationml.slide+xml"/>
  <Override PartName="/ppt/slides/slide8.xml" ContentType="application/vnd.openxmlformats-officedocument.presentationml.slide+xml"/>
  <Override PartName="/ppt/slides/slide40.xml" ContentType="application/vnd.openxmlformats-officedocument.presentationml.slide+xml"/>
  <Override PartName="/ppt/presProps.xml" ContentType="application/vnd.openxmlformats-officedocument.presentationml.presProps+xml"/>
  <Override PartName="/ppt/slides/slide13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4.xml" ContentType="application/vnd.openxmlformats-officedocument.presentationml.slide+xml"/>
  <Override PartName="/ppt/slides/slide37.xml" ContentType="application/vnd.openxmlformats-officedocument.presentationml.slide+xml"/>
  <Override PartName="/ppt/slides/slide29.xml" ContentType="application/vnd.openxmlformats-officedocument.presentationml.slide+xml"/>
  <Default Extension="wmf" ContentType="image/x-wmf"/>
  <Override PartName="/ppt/slideLayouts/slideLayout4.xml" ContentType="application/vnd.openxmlformats-officedocument.presentationml.slideLayout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slides/slide21.xml" ContentType="application/vnd.openxmlformats-officedocument.presentationml.slide+xml"/>
  <Default Extension="bin" ContentType="application/vnd.openxmlformats-officedocument.presentationml.printerSettings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>
  <p:sldMasterIdLst>
    <p:sldMasterId id="2147483648" r:id="rId1"/>
  </p:sldMasterIdLst>
  <p:sldIdLst>
    <p:sldId id="256" r:id="rId2"/>
    <p:sldId id="258" r:id="rId3"/>
    <p:sldId id="257" r:id="rId4"/>
    <p:sldId id="259" r:id="rId5"/>
    <p:sldId id="260" r:id="rId6"/>
    <p:sldId id="261" r:id="rId7"/>
    <p:sldId id="263" r:id="rId8"/>
    <p:sldId id="262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90" r:id="rId35"/>
    <p:sldId id="291" r:id="rId36"/>
    <p:sldId id="293" r:id="rId37"/>
    <p:sldId id="294" r:id="rId38"/>
    <p:sldId id="295" r:id="rId39"/>
    <p:sldId id="296" r:id="rId40"/>
    <p:sldId id="297" r:id="rId41"/>
    <p:sldId id="298" r:id="rId42"/>
    <p:sldId id="299" r:id="rId43"/>
    <p:sldId id="301" r:id="rId44"/>
    <p:sldId id="300" r:id="rId45"/>
    <p:sldId id="302" r:id="rId46"/>
    <p:sldId id="303" r:id="rId47"/>
    <p:sldId id="304" r:id="rId4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lrMru>
    <a:srgbClr val="FFFC04"/>
    <a:srgbClr val="00FF00"/>
    <a:srgbClr val="99FF66"/>
    <a:srgbClr val="99FF33"/>
    <a:srgbClr val="E010C7"/>
    <a:srgbClr val="FF9900"/>
    <a:srgbClr val="FF3300"/>
    <a:srgbClr val="FF66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>
    <p:restoredLeft sz="21193" autoAdjust="0"/>
    <p:restoredTop sz="94660"/>
  </p:normalViewPr>
  <p:slideViewPr>
    <p:cSldViewPr>
      <p:cViewPr varScale="1">
        <p:scale>
          <a:sx n="95" d="100"/>
          <a:sy n="95" d="100"/>
        </p:scale>
        <p:origin x="-344" y="-1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50" Type="http://schemas.openxmlformats.org/officeDocument/2006/relationships/presProps" Target="presProps.xml"/><Relationship Id="rId51" Type="http://schemas.openxmlformats.org/officeDocument/2006/relationships/viewProps" Target="viewProps.xml"/><Relationship Id="rId52" Type="http://schemas.openxmlformats.org/officeDocument/2006/relationships/theme" Target="theme/theme1.xml"/><Relationship Id="rId53" Type="http://schemas.openxmlformats.org/officeDocument/2006/relationships/tableStyles" Target="tableStyles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printerSettings" Target="printerSettings/printerSettings1.bin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2EC181-C19A-442D-B061-5E29F710D7D4}" type="datetimeFigureOut">
              <a:rPr lang="en-US" smtClean="0"/>
              <a:pPr/>
              <a:t>10/11/11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6B0CC-6CAA-4B32-A502-C395E879CD5D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2EC181-C19A-442D-B061-5E29F710D7D4}" type="datetimeFigureOut">
              <a:rPr lang="en-US" smtClean="0"/>
              <a:pPr/>
              <a:t>10/11/11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6B0CC-6CAA-4B32-A502-C395E879CD5D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2EC181-C19A-442D-B061-5E29F710D7D4}" type="datetimeFigureOut">
              <a:rPr lang="en-US" smtClean="0"/>
              <a:pPr/>
              <a:t>10/11/11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6B0CC-6CAA-4B32-A502-C395E879CD5D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2EC181-C19A-442D-B061-5E29F710D7D4}" type="datetimeFigureOut">
              <a:rPr lang="en-US" smtClean="0"/>
              <a:pPr/>
              <a:t>10/11/11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6B0CC-6CAA-4B32-A502-C395E879CD5D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2EC181-C19A-442D-B061-5E29F710D7D4}" type="datetimeFigureOut">
              <a:rPr lang="en-US" smtClean="0"/>
              <a:pPr/>
              <a:t>10/11/11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6B0CC-6CAA-4B32-A502-C395E879CD5D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2EC181-C19A-442D-B061-5E29F710D7D4}" type="datetimeFigureOut">
              <a:rPr lang="en-US" smtClean="0"/>
              <a:pPr/>
              <a:t>10/11/11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6B0CC-6CAA-4B32-A502-C395E879CD5D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2EC181-C19A-442D-B061-5E29F710D7D4}" type="datetimeFigureOut">
              <a:rPr lang="en-US" smtClean="0"/>
              <a:pPr/>
              <a:t>10/11/11</a:t>
            </a:fld>
            <a:endParaRPr lang="en-C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6B0CC-6CAA-4B32-A502-C395E879CD5D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2EC181-C19A-442D-B061-5E29F710D7D4}" type="datetimeFigureOut">
              <a:rPr lang="en-US" smtClean="0"/>
              <a:pPr/>
              <a:t>10/11/11</a:t>
            </a:fld>
            <a:endParaRPr lang="en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6B0CC-6CAA-4B32-A502-C395E879CD5D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2EC181-C19A-442D-B061-5E29F710D7D4}" type="datetimeFigureOut">
              <a:rPr lang="en-US" smtClean="0"/>
              <a:pPr/>
              <a:t>10/11/11</a:t>
            </a:fld>
            <a:endParaRPr lang="en-C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6B0CC-6CAA-4B32-A502-C395E879CD5D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2EC181-C19A-442D-B061-5E29F710D7D4}" type="datetimeFigureOut">
              <a:rPr lang="en-US" smtClean="0"/>
              <a:pPr/>
              <a:t>10/11/11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6B0CC-6CAA-4B32-A502-C395E879CD5D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C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2EC181-C19A-442D-B061-5E29F710D7D4}" type="datetimeFigureOut">
              <a:rPr lang="en-US" smtClean="0"/>
              <a:pPr/>
              <a:t>10/11/11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6B0CC-6CAA-4B32-A502-C395E879CD5D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2EC181-C19A-442D-B061-5E29F710D7D4}" type="datetimeFigureOut">
              <a:rPr lang="en-US" smtClean="0"/>
              <a:pPr/>
              <a:t>10/11/11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D6B0CC-6CAA-4B32-A502-C395E879CD5D}" type="slidenum">
              <a:rPr lang="en-CA" smtClean="0"/>
              <a:pPr/>
              <a:t>‹#›</a:t>
            </a:fld>
            <a:endParaRPr lang="en-CA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4" Type="http://schemas.openxmlformats.org/officeDocument/2006/relationships/image" Target="../media/image3.gif"/><Relationship Id="rId5" Type="http://schemas.openxmlformats.org/officeDocument/2006/relationships/image" Target="../media/image4.gif"/><Relationship Id="rId6" Type="http://schemas.openxmlformats.org/officeDocument/2006/relationships/image" Target="../media/image5.gif"/><Relationship Id="rId7" Type="http://schemas.openxmlformats.org/officeDocument/2006/relationships/image" Target="../media/image6.gif"/><Relationship Id="rId8" Type="http://schemas.openxmlformats.org/officeDocument/2006/relationships/image" Target="../media/image7.gif"/><Relationship Id="rId9" Type="http://schemas.openxmlformats.org/officeDocument/2006/relationships/image" Target="../media/image8.gif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gi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2.jpeg"/><Relationship Id="rId3" Type="http://schemas.openxmlformats.org/officeDocument/2006/relationships/image" Target="../media/image23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4.jpeg"/><Relationship Id="rId3" Type="http://schemas.openxmlformats.org/officeDocument/2006/relationships/image" Target="../media/image25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6.gif"/><Relationship Id="rId3" Type="http://schemas.openxmlformats.org/officeDocument/2006/relationships/image" Target="../media/image1.gi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7.jpeg"/><Relationship Id="rId3" Type="http://schemas.openxmlformats.org/officeDocument/2006/relationships/image" Target="../media/image28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9.wmf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9.jpeg"/><Relationship Id="rId3" Type="http://schemas.openxmlformats.org/officeDocument/2006/relationships/image" Target="../media/image30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1.jpeg"/><Relationship Id="rId3" Type="http://schemas.openxmlformats.org/officeDocument/2006/relationships/image" Target="../media/image32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3.gif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4.gif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5.gi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9.wmf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6.jpeg"/><Relationship Id="rId3" Type="http://schemas.openxmlformats.org/officeDocument/2006/relationships/image" Target="../media/image37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8.jpeg"/><Relationship Id="rId3" Type="http://schemas.openxmlformats.org/officeDocument/2006/relationships/image" Target="../media/image39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0.gif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1.jpeg"/><Relationship Id="rId3" Type="http://schemas.openxmlformats.org/officeDocument/2006/relationships/image" Target="../media/image42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9.wmf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3.jpeg"/><Relationship Id="rId3" Type="http://schemas.openxmlformats.org/officeDocument/2006/relationships/image" Target="../media/image44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5.gif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6.gif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7.jpeg"/><Relationship Id="rId3" Type="http://schemas.openxmlformats.org/officeDocument/2006/relationships/image" Target="../media/image48.jpe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9.w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0.jpeg"/><Relationship Id="rId3" Type="http://schemas.openxmlformats.org/officeDocument/2006/relationships/image" Target="../media/image11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gif"/><Relationship Id="rId4" Type="http://schemas.openxmlformats.org/officeDocument/2006/relationships/image" Target="../media/image50.gif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.gif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.gif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1.gif"/><Relationship Id="rId3" Type="http://schemas.openxmlformats.org/officeDocument/2006/relationships/image" Target="../media/image52.gif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9.wmf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.gif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.gif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3.wmf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4.jpeg"/><Relationship Id="rId3" Type="http://schemas.openxmlformats.org/officeDocument/2006/relationships/image" Target="../media/image55.pn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9.w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2.jpeg"/><Relationship Id="rId3" Type="http://schemas.openxmlformats.org/officeDocument/2006/relationships/image" Target="../media/image13.jpe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.gif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6.jpeg"/><Relationship Id="rId3" Type="http://schemas.openxmlformats.org/officeDocument/2006/relationships/image" Target="../media/image57.jpe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8.gif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9.wmf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7.gif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9.wmf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8.gif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4" Type="http://schemas.openxmlformats.org/officeDocument/2006/relationships/image" Target="../media/image3.gif"/><Relationship Id="rId5" Type="http://schemas.openxmlformats.org/officeDocument/2006/relationships/image" Target="../media/image4.gif"/><Relationship Id="rId6" Type="http://schemas.openxmlformats.org/officeDocument/2006/relationships/image" Target="../media/image5.gif"/><Relationship Id="rId7" Type="http://schemas.openxmlformats.org/officeDocument/2006/relationships/image" Target="../media/image6.gif"/><Relationship Id="rId8" Type="http://schemas.openxmlformats.org/officeDocument/2006/relationships/image" Target="../media/image7.gif"/><Relationship Id="rId9" Type="http://schemas.openxmlformats.org/officeDocument/2006/relationships/image" Target="../media/image8.gif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gi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4.jpeg"/><Relationship Id="rId3" Type="http://schemas.openxmlformats.org/officeDocument/2006/relationships/image" Target="../media/image15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6.png"/><Relationship Id="rId3" Type="http://schemas.openxmlformats.org/officeDocument/2006/relationships/image" Target="../media/image17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9.wm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8.jpeg"/><Relationship Id="rId3" Type="http://schemas.openxmlformats.org/officeDocument/2006/relationships/image" Target="../media/image19.gi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0.jpeg"/><Relationship Id="rId3" Type="http://schemas.openxmlformats.org/officeDocument/2006/relationships/image" Target="../media/image21.jpe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14348" y="2500306"/>
            <a:ext cx="7772400" cy="1470025"/>
          </a:xfrm>
        </p:spPr>
        <p:txBody>
          <a:bodyPr>
            <a:noAutofit/>
          </a:bodyPr>
          <a:lstStyle/>
          <a:p>
            <a:r>
              <a:rPr lang="fr-CA" sz="5400" b="1" dirty="0">
                <a:solidFill>
                  <a:srgbClr val="FFFC04"/>
                </a:solidFill>
              </a:rPr>
              <a:t>Les verbes qui changent de son </a:t>
            </a:r>
            <a:r>
              <a:rPr lang="fr-CA" sz="5400" b="1" dirty="0" smtClean="0">
                <a:solidFill>
                  <a:srgbClr val="FFFC04"/>
                </a:solidFill>
              </a:rPr>
              <a:t>au </a:t>
            </a:r>
            <a:r>
              <a:rPr lang="fr-CA" sz="5400" b="1" dirty="0">
                <a:solidFill>
                  <a:srgbClr val="FFFC04"/>
                </a:solidFill>
              </a:rPr>
              <a:t>pluriel</a:t>
            </a:r>
            <a:r>
              <a:rPr lang="en-CA" sz="5400" b="1" u="sng" dirty="0"/>
              <a:t/>
            </a:r>
            <a:br>
              <a:rPr lang="en-CA" sz="5400" b="1" u="sng" dirty="0"/>
            </a:br>
            <a:endParaRPr lang="en-CA" sz="5400" dirty="0"/>
          </a:p>
        </p:txBody>
      </p:sp>
      <p:pic>
        <p:nvPicPr>
          <p:cNvPr id="3" name="Picture 6" descr="courent.g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3643314"/>
            <a:ext cx="2571768" cy="2967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3" descr="32739346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29322" y="3500438"/>
            <a:ext cx="2432753" cy="1285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 descr="32669124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86050" y="3571876"/>
            <a:ext cx="1614903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 descr="68808198.gif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928926" y="142852"/>
            <a:ext cx="3286119" cy="20101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7" descr="chien entend.gif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643702" y="0"/>
            <a:ext cx="2071678" cy="20716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3" descr="32717092.gif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85720" y="214290"/>
            <a:ext cx="2214546" cy="221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8" descr="36675450.gif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929290" y="4429132"/>
            <a:ext cx="3214710" cy="2223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3" descr="32765261.gif"/>
          <p:cNvPicPr>
            <a:picLocks noChangeAspect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357686" y="4071942"/>
            <a:ext cx="1407694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357158" y="5429264"/>
            <a:ext cx="864399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sz="4400" noProof="0" dirty="0" smtClean="0">
                <a:latin typeface="Arial Rounded MT Bold" pitchFamily="34" charset="0"/>
                <a:ea typeface="+mj-ea"/>
                <a:cs typeface="+mj-cs"/>
              </a:rPr>
              <a:t>Il</a:t>
            </a:r>
            <a:r>
              <a:rPr kumimoji="0" lang="fr-CA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s ________ du lait au chocolat.</a:t>
            </a:r>
            <a:endParaRPr kumimoji="0" lang="en-CA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914400" y="428604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CA" sz="4400" dirty="0" smtClean="0">
                <a:latin typeface="Arial Rounded MT Bold" pitchFamily="34" charset="0"/>
                <a:ea typeface="+mj-ea"/>
                <a:cs typeface="+mj-cs"/>
              </a:rPr>
              <a:t>Elle </a:t>
            </a:r>
            <a:r>
              <a:rPr kumimoji="0" lang="fr-CA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_____</a:t>
            </a:r>
            <a:r>
              <a:rPr kumimoji="0" lang="fr-CA" sz="4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 </a:t>
            </a:r>
            <a:r>
              <a:rPr lang="fr-CA" sz="4400" dirty="0" smtClean="0">
                <a:latin typeface="Arial Rounded MT Bold" pitchFamily="34" charset="0"/>
                <a:ea typeface="+mj-ea"/>
                <a:cs typeface="+mj-cs"/>
              </a:rPr>
              <a:t>du lait au chocolat</a:t>
            </a:r>
            <a:r>
              <a:rPr kumimoji="0" lang="fr-CA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.</a:t>
            </a:r>
            <a:endParaRPr kumimoji="0" lang="en-CA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1285852" y="5357826"/>
            <a:ext cx="221457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sz="4400" dirty="0" err="1" smtClean="0">
                <a:solidFill>
                  <a:srgbClr val="00FF00"/>
                </a:solidFill>
                <a:latin typeface="Arial Rounded MT Bold" pitchFamily="34" charset="0"/>
                <a:ea typeface="+mj-ea"/>
                <a:cs typeface="+mj-cs"/>
              </a:rPr>
              <a:t>boi</a:t>
            </a:r>
            <a:r>
              <a:rPr lang="fr-CA" sz="4400" b="1" u="sng" noProof="0" dirty="0" smtClean="0">
                <a:solidFill>
                  <a:srgbClr val="00FF00"/>
                </a:solidFill>
                <a:latin typeface="Arial Rounded MT Bold" pitchFamily="34" charset="0"/>
                <a:ea typeface="+mj-ea"/>
                <a:cs typeface="+mj-cs"/>
              </a:rPr>
              <a:t>v</a:t>
            </a:r>
            <a:r>
              <a:rPr lang="fr-CA" sz="4400" noProof="0" dirty="0" smtClean="0">
                <a:solidFill>
                  <a:srgbClr val="00FF00"/>
                </a:solidFill>
                <a:latin typeface="Arial Rounded MT Bold" pitchFamily="34" charset="0"/>
                <a:ea typeface="+mj-ea"/>
                <a:cs typeface="+mj-cs"/>
              </a:rPr>
              <a:t>e</a:t>
            </a:r>
            <a:r>
              <a:rPr kumimoji="0" lang="fr-CA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nt</a:t>
            </a:r>
            <a:endParaRPr kumimoji="0" lang="en-CA" sz="4400" b="0" i="0" u="none" strike="noStrike" kern="1200" cap="none" spc="0" normalizeH="0" baseline="0" noProof="0" dirty="0" smtClean="0">
              <a:ln>
                <a:noFill/>
              </a:ln>
              <a:solidFill>
                <a:srgbClr val="00FF00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pic>
        <p:nvPicPr>
          <p:cNvPr id="22532" name="Picture 4" descr="http://www.delaval.co.uk/NR/rdonlyres/F3FC9F55-24C8-43A4-A602-E142BAEC1602/0/Girl_drinking_milk___40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14678" y="1500174"/>
            <a:ext cx="2786082" cy="4179123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5984" y="428604"/>
            <a:ext cx="1428760" cy="1143000"/>
          </a:xfrm>
        </p:spPr>
        <p:txBody>
          <a:bodyPr/>
          <a:lstStyle/>
          <a:p>
            <a:r>
              <a:rPr lang="fr-CA" dirty="0" smtClean="0">
                <a:solidFill>
                  <a:srgbClr val="00FF00"/>
                </a:solidFill>
                <a:latin typeface="Arial Rounded MT Bold" pitchFamily="34" charset="0"/>
              </a:rPr>
              <a:t>boit</a:t>
            </a:r>
            <a:endParaRPr lang="en-CA" dirty="0">
              <a:solidFill>
                <a:srgbClr val="00FF00"/>
              </a:solidFill>
              <a:latin typeface="Arial Rounded MT Bold" pitchFamily="34" charset="0"/>
            </a:endParaRPr>
          </a:p>
        </p:txBody>
      </p:sp>
      <p:pic>
        <p:nvPicPr>
          <p:cNvPr id="22534" name="Picture 6" descr="http://fibers.com/blog/wp-content/uploads/2009/06/chocolate-milk-stain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57356" y="1928802"/>
            <a:ext cx="5429288" cy="331680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2" grpId="0"/>
      <p:bldP spid="2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357158" y="428612"/>
            <a:ext cx="878684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CA" sz="4400" dirty="0" smtClean="0">
                <a:latin typeface="Arial Rounded MT Bold" pitchFamily="34" charset="0"/>
                <a:ea typeface="+mj-ea"/>
                <a:cs typeface="+mj-cs"/>
              </a:rPr>
              <a:t>Le </a:t>
            </a:r>
            <a:r>
              <a:rPr lang="en-CA" sz="4400" dirty="0" err="1" smtClean="0">
                <a:latin typeface="Arial Rounded MT Bold" pitchFamily="34" charset="0"/>
                <a:ea typeface="+mj-ea"/>
                <a:cs typeface="+mj-cs"/>
              </a:rPr>
              <a:t>garçon</a:t>
            </a:r>
            <a:r>
              <a:rPr lang="en-CA" sz="4400" dirty="0" smtClean="0">
                <a:latin typeface="Arial Rounded MT Bold" pitchFamily="34" charset="0"/>
                <a:ea typeface="+mj-ea"/>
                <a:cs typeface="+mj-cs"/>
              </a:rPr>
              <a:t> </a:t>
            </a:r>
            <a:r>
              <a:rPr kumimoji="0" lang="fr-CA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_____</a:t>
            </a:r>
            <a:r>
              <a:rPr kumimoji="0" lang="fr-CA" sz="4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 </a:t>
            </a:r>
            <a:r>
              <a:rPr lang="fr-CA" sz="4400" dirty="0" smtClean="0">
                <a:latin typeface="Arial Rounded MT Bold" pitchFamily="34" charset="0"/>
                <a:ea typeface="+mj-ea"/>
                <a:cs typeface="+mj-cs"/>
              </a:rPr>
              <a:t>avec un crayon</a:t>
            </a:r>
            <a:r>
              <a:rPr kumimoji="0" lang="fr-CA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.</a:t>
            </a:r>
            <a:endParaRPr kumimoji="0" lang="en-CA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57554" y="428604"/>
            <a:ext cx="1428760" cy="1143000"/>
          </a:xfrm>
        </p:spPr>
        <p:txBody>
          <a:bodyPr>
            <a:normAutofit fontScale="90000"/>
          </a:bodyPr>
          <a:lstStyle/>
          <a:p>
            <a:r>
              <a:rPr lang="fr-CA" dirty="0" smtClean="0">
                <a:solidFill>
                  <a:srgbClr val="00FF00"/>
                </a:solidFill>
                <a:latin typeface="Arial Rounded MT Bold" pitchFamily="34" charset="0"/>
              </a:rPr>
              <a:t>écrit</a:t>
            </a:r>
            <a:endParaRPr lang="en-CA" dirty="0">
              <a:solidFill>
                <a:srgbClr val="00FF00"/>
              </a:solidFill>
              <a:latin typeface="Arial Rounded MT Bold" pitchFamily="34" charset="0"/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-428660" y="5429264"/>
            <a:ext cx="971556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sz="3200" noProof="0" dirty="0" smtClean="0">
                <a:latin typeface="Arial Rounded MT Bold" pitchFamily="34" charset="0"/>
                <a:ea typeface="+mj-ea"/>
                <a:cs typeface="+mj-cs"/>
              </a:rPr>
              <a:t>Les garçons</a:t>
            </a:r>
            <a:r>
              <a:rPr kumimoji="0" lang="fr-CA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 __________ avec</a:t>
            </a:r>
            <a:r>
              <a:rPr kumimoji="0" lang="fr-CA" sz="32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 des crayons</a:t>
            </a:r>
            <a:r>
              <a:rPr kumimoji="0" lang="fr-CA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.</a:t>
            </a:r>
            <a:endParaRPr kumimoji="0" lang="en-CA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2643174" y="5357826"/>
            <a:ext cx="242889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sz="3200" dirty="0" err="1" smtClean="0">
                <a:solidFill>
                  <a:srgbClr val="00FF00"/>
                </a:solidFill>
                <a:latin typeface="Arial Rounded MT Bold" pitchFamily="34" charset="0"/>
                <a:ea typeface="+mj-ea"/>
                <a:cs typeface="+mj-cs"/>
              </a:rPr>
              <a:t>écr</a:t>
            </a:r>
            <a:r>
              <a:rPr lang="fr-CA" sz="3200" noProof="0" dirty="0" err="1" smtClean="0">
                <a:solidFill>
                  <a:srgbClr val="00FF00"/>
                </a:solidFill>
                <a:latin typeface="Arial Rounded MT Bold" pitchFamily="34" charset="0"/>
                <a:ea typeface="+mj-ea"/>
                <a:cs typeface="+mj-cs"/>
              </a:rPr>
              <a:t>i</a:t>
            </a:r>
            <a:r>
              <a:rPr lang="fr-CA" sz="3200" b="1" u="sng" noProof="0" dirty="0" err="1" smtClean="0">
                <a:solidFill>
                  <a:srgbClr val="00FF00"/>
                </a:solidFill>
                <a:latin typeface="Arial Rounded MT Bold" pitchFamily="34" charset="0"/>
                <a:ea typeface="+mj-ea"/>
                <a:cs typeface="+mj-cs"/>
              </a:rPr>
              <a:t>v</a:t>
            </a:r>
            <a:r>
              <a:rPr lang="fr-CA" sz="3200" noProof="0" dirty="0" err="1" smtClean="0">
                <a:solidFill>
                  <a:srgbClr val="00FF00"/>
                </a:solidFill>
                <a:latin typeface="Arial Rounded MT Bold" pitchFamily="34" charset="0"/>
                <a:ea typeface="+mj-ea"/>
                <a:cs typeface="+mj-cs"/>
              </a:rPr>
              <a:t>e</a:t>
            </a:r>
            <a:r>
              <a:rPr kumimoji="0" lang="fr-CA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nt</a:t>
            </a:r>
            <a:endParaRPr kumimoji="0" lang="en-CA" sz="3200" b="0" i="0" u="none" strike="noStrike" kern="1200" cap="none" spc="0" normalizeH="0" baseline="0" noProof="0" dirty="0" smtClean="0">
              <a:ln>
                <a:noFill/>
              </a:ln>
              <a:solidFill>
                <a:srgbClr val="00FF00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pic>
        <p:nvPicPr>
          <p:cNvPr id="23556" name="Picture 4" descr="http://fragranceoftruth.files.wordpress.com/2009/04/child-writin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00364" y="1643050"/>
            <a:ext cx="3029034" cy="3929090"/>
          </a:xfrm>
          <a:prstGeom prst="rect">
            <a:avLst/>
          </a:prstGeom>
          <a:noFill/>
        </p:spPr>
      </p:pic>
      <p:pic>
        <p:nvPicPr>
          <p:cNvPr id="23554" name="Picture 2" descr="http://www.compassion.com/NR/rdonlyres/eepvy667h5w5lxg66aclm36m75jwu5bttsv3kiugouwhc6budmjymtw6aomcwwgnxfhyl3yp3irhxixmvjulqd3nkhe/compassion-sponsor-a-child_honduras_letter-360W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3108" y="1696628"/>
            <a:ext cx="4786346" cy="35897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  <p:bldP spid="2" grpId="1"/>
      <p:bldP spid="3" grpId="0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357158" y="428612"/>
            <a:ext cx="878684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CA" sz="4400" dirty="0" smtClean="0">
                <a:latin typeface="Arial Rounded MT Bold" pitchFamily="34" charset="0"/>
                <a:ea typeface="+mj-ea"/>
                <a:cs typeface="+mj-cs"/>
              </a:rPr>
              <a:t>Le </a:t>
            </a:r>
            <a:r>
              <a:rPr lang="en-CA" sz="4400" dirty="0" err="1" smtClean="0">
                <a:latin typeface="Arial Rounded MT Bold" pitchFamily="34" charset="0"/>
                <a:ea typeface="+mj-ea"/>
                <a:cs typeface="+mj-cs"/>
              </a:rPr>
              <a:t>superhéros</a:t>
            </a:r>
            <a:r>
              <a:rPr lang="en-CA" sz="4400" dirty="0" smtClean="0">
                <a:latin typeface="Arial Rounded MT Bold" pitchFamily="34" charset="0"/>
                <a:ea typeface="+mj-ea"/>
                <a:cs typeface="+mj-cs"/>
              </a:rPr>
              <a:t> </a:t>
            </a:r>
            <a:r>
              <a:rPr kumimoji="0" lang="fr-CA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______</a:t>
            </a:r>
            <a:r>
              <a:rPr kumimoji="0" lang="fr-CA" sz="4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 </a:t>
            </a:r>
            <a:r>
              <a:rPr lang="fr-CA" sz="4400" dirty="0" smtClean="0">
                <a:latin typeface="Arial Rounded MT Bold" pitchFamily="34" charset="0"/>
                <a:ea typeface="+mj-ea"/>
                <a:cs typeface="+mj-cs"/>
              </a:rPr>
              <a:t>courir vite.</a:t>
            </a:r>
            <a:endParaRPr kumimoji="0" lang="en-CA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00562" y="571488"/>
            <a:ext cx="1428760" cy="857248"/>
          </a:xfrm>
        </p:spPr>
        <p:txBody>
          <a:bodyPr/>
          <a:lstStyle/>
          <a:p>
            <a:r>
              <a:rPr lang="fr-CA" dirty="0" smtClean="0">
                <a:solidFill>
                  <a:srgbClr val="00FF00"/>
                </a:solidFill>
                <a:latin typeface="Arial Rounded MT Bold" pitchFamily="34" charset="0"/>
              </a:rPr>
              <a:t>peut</a:t>
            </a:r>
            <a:endParaRPr lang="en-CA" dirty="0">
              <a:solidFill>
                <a:srgbClr val="00FF00"/>
              </a:solidFill>
              <a:latin typeface="Arial Rounded MT Bold" pitchFamily="34" charset="0"/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-285784" y="5429264"/>
            <a:ext cx="971556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sz="3600" dirty="0" smtClean="0">
                <a:latin typeface="Arial Rounded MT Bold" pitchFamily="34" charset="0"/>
                <a:ea typeface="+mj-ea"/>
                <a:cs typeface="+mj-cs"/>
              </a:rPr>
              <a:t>Les </a:t>
            </a:r>
            <a:r>
              <a:rPr lang="fr-CA" sz="3600" dirty="0" err="1" smtClean="0">
                <a:latin typeface="Arial Rounded MT Bold" pitchFamily="34" charset="0"/>
                <a:ea typeface="+mj-ea"/>
                <a:cs typeface="+mj-cs"/>
              </a:rPr>
              <a:t>superhéros</a:t>
            </a:r>
            <a:r>
              <a:rPr kumimoji="0" lang="fr-CA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 __________ courir vite.</a:t>
            </a:r>
            <a:endParaRPr kumimoji="0" lang="en-CA" sz="3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3929058" y="5357834"/>
            <a:ext cx="242889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sz="4000" dirty="0" smtClean="0">
                <a:solidFill>
                  <a:srgbClr val="00FF00"/>
                </a:solidFill>
                <a:latin typeface="Arial Rounded MT Bold" pitchFamily="34" charset="0"/>
                <a:ea typeface="+mj-ea"/>
                <a:cs typeface="+mj-cs"/>
              </a:rPr>
              <a:t>peu</a:t>
            </a:r>
            <a:r>
              <a:rPr lang="fr-CA" sz="4000" b="1" u="sng" noProof="0" dirty="0" smtClean="0">
                <a:solidFill>
                  <a:srgbClr val="00FF00"/>
                </a:solidFill>
                <a:latin typeface="Arial Rounded MT Bold" pitchFamily="34" charset="0"/>
                <a:ea typeface="+mj-ea"/>
                <a:cs typeface="+mj-cs"/>
              </a:rPr>
              <a:t>v</a:t>
            </a:r>
            <a:r>
              <a:rPr lang="fr-CA" sz="4000" noProof="0" dirty="0" smtClean="0">
                <a:solidFill>
                  <a:srgbClr val="00FF00"/>
                </a:solidFill>
                <a:latin typeface="Arial Rounded MT Bold" pitchFamily="34" charset="0"/>
                <a:ea typeface="+mj-ea"/>
                <a:cs typeface="+mj-cs"/>
              </a:rPr>
              <a:t>e</a:t>
            </a:r>
            <a:r>
              <a:rPr kumimoji="0" lang="fr-CA" sz="4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nt</a:t>
            </a:r>
            <a:endParaRPr kumimoji="0" lang="en-CA" sz="4000" b="0" i="0" u="none" strike="noStrike" kern="1200" cap="none" spc="0" normalizeH="0" baseline="0" noProof="0" dirty="0" smtClean="0">
              <a:ln>
                <a:noFill/>
              </a:ln>
              <a:solidFill>
                <a:srgbClr val="00FF00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pic>
        <p:nvPicPr>
          <p:cNvPr id="8" name="Picture 3" descr="32730522.g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86050" y="1857364"/>
            <a:ext cx="5109185" cy="33575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6" descr="courent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14546" y="1280713"/>
            <a:ext cx="4214842" cy="48629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  <p:bldP spid="2" grpId="1"/>
      <p:bldP spid="3" grpId="0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80" name="Picture 4" descr="http://www.northrup.org/Photos/ducks/low/mother%20duck%20and%20baby%20(6).jpg"/>
          <p:cNvPicPr>
            <a:picLocks noChangeAspect="1" noChangeArrowheads="1"/>
          </p:cNvPicPr>
          <p:nvPr/>
        </p:nvPicPr>
        <p:blipFill>
          <a:blip r:embed="rId2" cstate="print"/>
          <a:srcRect r="1249" b="9999"/>
          <a:stretch>
            <a:fillRect/>
          </a:stretch>
        </p:blipFill>
        <p:spPr bwMode="auto">
          <a:xfrm>
            <a:off x="2000232" y="2071678"/>
            <a:ext cx="5429289" cy="3298809"/>
          </a:xfrm>
          <a:prstGeom prst="rect">
            <a:avLst/>
          </a:prstGeom>
          <a:noFill/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357158" y="428612"/>
            <a:ext cx="878684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CA" sz="4400" dirty="0" smtClean="0">
                <a:latin typeface="Arial Rounded MT Bold" pitchFamily="34" charset="0"/>
                <a:ea typeface="+mj-ea"/>
                <a:cs typeface="+mj-cs"/>
              </a:rPr>
              <a:t>Le </a:t>
            </a:r>
            <a:r>
              <a:rPr lang="en-CA" sz="4400" dirty="0" err="1" smtClean="0">
                <a:latin typeface="Arial Rounded MT Bold" pitchFamily="34" charset="0"/>
                <a:ea typeface="+mj-ea"/>
                <a:cs typeface="+mj-cs"/>
              </a:rPr>
              <a:t>bébé</a:t>
            </a:r>
            <a:r>
              <a:rPr lang="en-CA" sz="4400" dirty="0" smtClean="0">
                <a:latin typeface="Arial Rounded MT Bold" pitchFamily="34" charset="0"/>
                <a:ea typeface="+mj-ea"/>
                <a:cs typeface="+mj-cs"/>
              </a:rPr>
              <a:t> canard </a:t>
            </a:r>
            <a:r>
              <a:rPr kumimoji="0" lang="fr-CA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______</a:t>
            </a:r>
            <a:r>
              <a:rPr kumimoji="0" lang="fr-CA" sz="4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 </a:t>
            </a:r>
            <a:r>
              <a:rPr lang="fr-CA" sz="4400" dirty="0" smtClean="0">
                <a:latin typeface="Arial Rounded MT Bold" pitchFamily="34" charset="0"/>
                <a:ea typeface="+mj-ea"/>
                <a:cs typeface="+mj-cs"/>
              </a:rPr>
              <a:t>sa maman.</a:t>
            </a:r>
            <a:endParaRPr kumimoji="0" lang="en-CA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43438" y="571488"/>
            <a:ext cx="1428760" cy="857248"/>
          </a:xfrm>
        </p:spPr>
        <p:txBody>
          <a:bodyPr/>
          <a:lstStyle/>
          <a:p>
            <a:r>
              <a:rPr lang="fr-CA" dirty="0" smtClean="0">
                <a:solidFill>
                  <a:srgbClr val="00FF00"/>
                </a:solidFill>
                <a:latin typeface="Arial Rounded MT Bold" pitchFamily="34" charset="0"/>
              </a:rPr>
              <a:t>suit</a:t>
            </a:r>
            <a:endParaRPr lang="en-CA" dirty="0">
              <a:solidFill>
                <a:srgbClr val="00FF00"/>
              </a:solidFill>
              <a:latin typeface="Arial Rounded MT Bold" pitchFamily="34" charset="0"/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-285784" y="5429264"/>
            <a:ext cx="971556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sz="3200" smtClean="0">
                <a:latin typeface="Arial Rounded MT Bold" pitchFamily="34" charset="0"/>
                <a:ea typeface="+mj-ea"/>
                <a:cs typeface="+mj-cs"/>
              </a:rPr>
              <a:t>Les bébés canards</a:t>
            </a:r>
            <a:r>
              <a:rPr kumimoji="0" lang="fr-CA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 __________ leur maman.</a:t>
            </a:r>
            <a:endParaRPr kumimoji="0" lang="en-CA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4000496" y="5357826"/>
            <a:ext cx="242889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sz="3600" noProof="0" dirty="0" smtClean="0">
                <a:solidFill>
                  <a:srgbClr val="00FF00"/>
                </a:solidFill>
                <a:latin typeface="Arial Rounded MT Bold" pitchFamily="34" charset="0"/>
                <a:ea typeface="+mj-ea"/>
                <a:cs typeface="+mj-cs"/>
              </a:rPr>
              <a:t>sui</a:t>
            </a:r>
            <a:r>
              <a:rPr lang="fr-CA" sz="3600" b="1" u="sng" noProof="0" dirty="0" smtClean="0">
                <a:solidFill>
                  <a:srgbClr val="00FF00"/>
                </a:solidFill>
                <a:latin typeface="Arial Rounded MT Bold" pitchFamily="34" charset="0"/>
                <a:ea typeface="+mj-ea"/>
                <a:cs typeface="+mj-cs"/>
              </a:rPr>
              <a:t>v</a:t>
            </a:r>
            <a:r>
              <a:rPr lang="fr-CA" sz="3600" noProof="0" dirty="0" smtClean="0">
                <a:solidFill>
                  <a:srgbClr val="00FF00"/>
                </a:solidFill>
                <a:latin typeface="Arial Rounded MT Bold" pitchFamily="34" charset="0"/>
                <a:ea typeface="+mj-ea"/>
                <a:cs typeface="+mj-cs"/>
              </a:rPr>
              <a:t>e</a:t>
            </a:r>
            <a:r>
              <a:rPr kumimoji="0" lang="fr-CA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nt</a:t>
            </a:r>
            <a:endParaRPr kumimoji="0" lang="en-CA" sz="3600" b="0" i="0" u="none" strike="noStrike" kern="1200" cap="none" spc="0" normalizeH="0" baseline="0" noProof="0" dirty="0" smtClean="0">
              <a:ln>
                <a:noFill/>
              </a:ln>
              <a:solidFill>
                <a:srgbClr val="00FF00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pic>
        <p:nvPicPr>
          <p:cNvPr id="24578" name="Picture 2" descr="http://www.nerdbird.org/files/page0_blog_entry195_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85918" y="2000240"/>
            <a:ext cx="5857916" cy="34357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  <p:bldP spid="2" grpId="1"/>
      <p:bldP spid="3" grpId="0"/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85720" y="2959107"/>
            <a:ext cx="8429652" cy="1470025"/>
          </a:xfrm>
        </p:spPr>
        <p:txBody>
          <a:bodyPr>
            <a:noAutofit/>
          </a:bodyPr>
          <a:lstStyle/>
          <a:p>
            <a:r>
              <a:rPr lang="fr-CA" sz="5400" b="1" dirty="0" smtClean="0">
                <a:solidFill>
                  <a:srgbClr val="E010C7"/>
                </a:solidFill>
              </a:rPr>
              <a:t>3. </a:t>
            </a:r>
            <a:r>
              <a:rPr lang="fr-CA" sz="5400" b="1" dirty="0" smtClean="0"/>
              <a:t>Les </a:t>
            </a:r>
            <a:r>
              <a:rPr lang="fr-CA" sz="5400" b="1" dirty="0"/>
              <a:t>verbes qui </a:t>
            </a:r>
            <a:r>
              <a:rPr lang="fr-CA" sz="5400" b="1" dirty="0" smtClean="0"/>
              <a:t>finissent avec le son </a:t>
            </a:r>
            <a:br>
              <a:rPr lang="fr-CA" sz="5400" b="1" dirty="0" smtClean="0"/>
            </a:br>
            <a:r>
              <a:rPr lang="fr-CA" sz="5400" b="1" dirty="0" smtClean="0"/>
              <a:t>« </a:t>
            </a:r>
            <a:r>
              <a:rPr lang="fr-CA" sz="5400" b="1" dirty="0" err="1" smtClean="0">
                <a:solidFill>
                  <a:srgbClr val="00FF00"/>
                </a:solidFill>
              </a:rPr>
              <a:t>ss</a:t>
            </a:r>
            <a:r>
              <a:rPr lang="fr-CA" sz="5400" b="1" dirty="0" smtClean="0">
                <a:solidFill>
                  <a:srgbClr val="FF0000"/>
                </a:solidFill>
              </a:rPr>
              <a:t> </a:t>
            </a:r>
            <a:r>
              <a:rPr lang="fr-CA" sz="5400" b="1" dirty="0" smtClean="0"/>
              <a:t>» </a:t>
            </a:r>
            <a:br>
              <a:rPr lang="fr-CA" sz="5400" b="1" dirty="0" smtClean="0"/>
            </a:br>
            <a:r>
              <a:rPr lang="fr-CA" sz="5400" b="1" dirty="0" smtClean="0"/>
              <a:t>au pluriel</a:t>
            </a:r>
            <a:br>
              <a:rPr lang="fr-CA" sz="5400" b="1" dirty="0" smtClean="0"/>
            </a:br>
            <a:r>
              <a:rPr lang="fr-CA" sz="5400" b="1" dirty="0" smtClean="0">
                <a:solidFill>
                  <a:srgbClr val="FFFC04"/>
                </a:solidFill>
              </a:rPr>
              <a:t>(c’est </a:t>
            </a:r>
            <a:r>
              <a:rPr lang="fr-CA" sz="5400" b="1" dirty="0" err="1" smtClean="0">
                <a:solidFill>
                  <a:srgbClr val="00FF00"/>
                </a:solidFill>
              </a:rPr>
              <a:t>___ssent</a:t>
            </a:r>
            <a:r>
              <a:rPr lang="fr-CA" sz="5400" b="1" dirty="0" smtClean="0">
                <a:solidFill>
                  <a:srgbClr val="00FF00"/>
                </a:solidFill>
              </a:rPr>
              <a:t> </a:t>
            </a:r>
            <a:r>
              <a:rPr lang="fr-CA" sz="5400" b="1" dirty="0" smtClean="0">
                <a:solidFill>
                  <a:srgbClr val="FFFC04"/>
                </a:solidFill>
              </a:rPr>
              <a:t>mais le ‘</a:t>
            </a:r>
            <a:r>
              <a:rPr lang="fr-CA" sz="5400" b="1" dirty="0" err="1" smtClean="0">
                <a:solidFill>
                  <a:srgbClr val="00FF00"/>
                </a:solidFill>
              </a:rPr>
              <a:t>ent</a:t>
            </a:r>
            <a:r>
              <a:rPr lang="fr-CA" sz="5400" b="1" dirty="0" smtClean="0">
                <a:solidFill>
                  <a:srgbClr val="FFFC04"/>
                </a:solidFill>
              </a:rPr>
              <a:t>’</a:t>
            </a:r>
            <a:r>
              <a:rPr lang="fr-CA" sz="5400" b="1" dirty="0" smtClean="0">
                <a:solidFill>
                  <a:srgbClr val="99FF66"/>
                </a:solidFill>
              </a:rPr>
              <a:t> </a:t>
            </a:r>
            <a:r>
              <a:rPr lang="fr-CA" sz="5400" b="1" dirty="0" smtClean="0">
                <a:solidFill>
                  <a:srgbClr val="FFFC04"/>
                </a:solidFill>
              </a:rPr>
              <a:t>n’est pas prononcé!)</a:t>
            </a:r>
            <a:r>
              <a:rPr lang="en-CA" sz="5400" b="1" u="sng" dirty="0"/>
              <a:t/>
            </a:r>
            <a:br>
              <a:rPr lang="en-CA" sz="5400" b="1" u="sng" dirty="0"/>
            </a:br>
            <a:endParaRPr lang="en-CA" sz="5400" dirty="0"/>
          </a:p>
        </p:txBody>
      </p:sp>
      <p:pic>
        <p:nvPicPr>
          <p:cNvPr id="3" name="Picture 2" descr="hm00049_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15074" y="1643050"/>
            <a:ext cx="519172" cy="759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8" name="Picture 4" descr="http://hopeistheword.files.wordpress.com/2008/01/finish-lin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14546" y="1785926"/>
            <a:ext cx="4929222" cy="3524394"/>
          </a:xfrm>
          <a:prstGeom prst="rect">
            <a:avLst/>
          </a:prstGeom>
          <a:noFill/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357158" y="428612"/>
            <a:ext cx="878684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CA" sz="4400" dirty="0" smtClean="0">
                <a:latin typeface="Arial Rounded MT Bold" pitchFamily="34" charset="0"/>
                <a:ea typeface="+mj-ea"/>
                <a:cs typeface="+mj-cs"/>
              </a:rPr>
              <a:t>Il </a:t>
            </a:r>
            <a:r>
              <a:rPr kumimoji="0" lang="fr-CA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______</a:t>
            </a:r>
            <a:r>
              <a:rPr kumimoji="0" lang="fr-CA" sz="4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 </a:t>
            </a:r>
            <a:r>
              <a:rPr lang="fr-CA" sz="4400" dirty="0" smtClean="0">
                <a:latin typeface="Arial Rounded MT Bold" pitchFamily="34" charset="0"/>
                <a:ea typeface="+mj-ea"/>
                <a:cs typeface="+mj-cs"/>
              </a:rPr>
              <a:t>la course.</a:t>
            </a:r>
            <a:endParaRPr kumimoji="0" lang="en-CA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28926" y="642918"/>
            <a:ext cx="1428760" cy="785818"/>
          </a:xfrm>
        </p:spPr>
        <p:txBody>
          <a:bodyPr/>
          <a:lstStyle/>
          <a:p>
            <a:r>
              <a:rPr lang="fr-CA" dirty="0" smtClean="0">
                <a:solidFill>
                  <a:srgbClr val="00FF00"/>
                </a:solidFill>
                <a:latin typeface="Arial Rounded MT Bold" pitchFamily="34" charset="0"/>
              </a:rPr>
              <a:t>finit</a:t>
            </a:r>
            <a:endParaRPr lang="en-CA" dirty="0">
              <a:solidFill>
                <a:srgbClr val="00FF00"/>
              </a:solidFill>
              <a:latin typeface="Arial Rounded MT Bold" pitchFamily="34" charset="0"/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-285784" y="5429264"/>
            <a:ext cx="971556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sz="4400" smtClean="0">
                <a:latin typeface="Arial Rounded MT Bold" pitchFamily="34" charset="0"/>
                <a:ea typeface="+mj-ea"/>
                <a:cs typeface="+mj-cs"/>
              </a:rPr>
              <a:t>Ils</a:t>
            </a:r>
            <a:r>
              <a:rPr kumimoji="0" lang="fr-CA" sz="4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__________ la course.</a:t>
            </a:r>
            <a:endParaRPr kumimoji="0" lang="en-CA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2071670" y="5357826"/>
            <a:ext cx="292895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sz="4400" dirty="0" smtClean="0">
                <a:solidFill>
                  <a:srgbClr val="00FF00"/>
                </a:solidFill>
                <a:latin typeface="Arial Rounded MT Bold" pitchFamily="34" charset="0"/>
                <a:ea typeface="+mj-ea"/>
                <a:cs typeface="+mj-cs"/>
              </a:rPr>
              <a:t>fini</a:t>
            </a:r>
            <a:r>
              <a:rPr lang="fr-CA" sz="4400" b="1" u="sng" dirty="0" smtClean="0">
                <a:solidFill>
                  <a:srgbClr val="00FF00"/>
                </a:solidFill>
                <a:latin typeface="Arial Rounded MT Bold" pitchFamily="34" charset="0"/>
                <a:ea typeface="+mj-ea"/>
                <a:cs typeface="+mj-cs"/>
              </a:rPr>
              <a:t>ss</a:t>
            </a:r>
            <a:r>
              <a:rPr lang="fr-CA" sz="4400" dirty="0" smtClean="0">
                <a:solidFill>
                  <a:srgbClr val="00FF00"/>
                </a:solidFill>
                <a:latin typeface="Arial Rounded MT Bold" pitchFamily="34" charset="0"/>
                <a:ea typeface="+mj-ea"/>
                <a:cs typeface="+mj-cs"/>
              </a:rPr>
              <a:t>e</a:t>
            </a:r>
            <a:r>
              <a:rPr kumimoji="0" lang="fr-CA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nt</a:t>
            </a:r>
            <a:endParaRPr kumimoji="0" lang="en-CA" sz="4400" b="0" i="0" u="none" strike="noStrike" kern="1200" cap="none" spc="0" normalizeH="0" baseline="0" noProof="0" dirty="0" smtClean="0">
              <a:ln>
                <a:noFill/>
              </a:ln>
              <a:solidFill>
                <a:srgbClr val="00FF00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pic>
        <p:nvPicPr>
          <p:cNvPr id="26626" name="Picture 2" descr="http://blog.mlive.com/flintjournal/runners/2007/08/2007825crim02.jpg"/>
          <p:cNvPicPr>
            <a:picLocks noChangeAspect="1" noChangeArrowheads="1"/>
          </p:cNvPicPr>
          <p:nvPr/>
        </p:nvPicPr>
        <p:blipFill>
          <a:blip r:embed="rId3" cstate="print"/>
          <a:srcRect t="17568" r="-1903" b="9459"/>
          <a:stretch>
            <a:fillRect/>
          </a:stretch>
        </p:blipFill>
        <p:spPr bwMode="auto">
          <a:xfrm>
            <a:off x="2857488" y="1571612"/>
            <a:ext cx="3571900" cy="38576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  <p:bldP spid="2" grpId="1"/>
      <p:bldP spid="3" grpId="0"/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357158" y="428612"/>
            <a:ext cx="878684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CA" sz="4400" dirty="0" smtClean="0">
                <a:latin typeface="Arial Rounded MT Bold" pitchFamily="34" charset="0"/>
                <a:ea typeface="+mj-ea"/>
                <a:cs typeface="+mj-cs"/>
              </a:rPr>
              <a:t>Il </a:t>
            </a:r>
            <a:r>
              <a:rPr kumimoji="0" lang="fr-CA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______</a:t>
            </a:r>
            <a:r>
              <a:rPr kumimoji="0" lang="fr-CA" sz="4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 </a:t>
            </a:r>
            <a:r>
              <a:rPr lang="fr-CA" sz="4400" dirty="0" smtClean="0">
                <a:latin typeface="Arial Rounded MT Bold" pitchFamily="34" charset="0"/>
                <a:ea typeface="+mj-ea"/>
                <a:cs typeface="+mj-cs"/>
              </a:rPr>
              <a:t>une maison.</a:t>
            </a:r>
            <a:endParaRPr kumimoji="0" lang="en-CA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1736" y="642918"/>
            <a:ext cx="1428760" cy="785818"/>
          </a:xfrm>
        </p:spPr>
        <p:txBody>
          <a:bodyPr/>
          <a:lstStyle/>
          <a:p>
            <a:r>
              <a:rPr lang="fr-CA" dirty="0" smtClean="0">
                <a:solidFill>
                  <a:srgbClr val="00FF00"/>
                </a:solidFill>
                <a:latin typeface="Arial Rounded MT Bold" pitchFamily="34" charset="0"/>
              </a:rPr>
              <a:t>bâtit</a:t>
            </a:r>
            <a:endParaRPr lang="en-CA" dirty="0">
              <a:solidFill>
                <a:srgbClr val="00FF00"/>
              </a:solidFill>
              <a:latin typeface="Arial Rounded MT Bold" pitchFamily="34" charset="0"/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-285784" y="5429264"/>
            <a:ext cx="971556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sz="4400" dirty="0" smtClean="0">
                <a:latin typeface="Arial Rounded MT Bold" pitchFamily="34" charset="0"/>
                <a:ea typeface="+mj-ea"/>
                <a:cs typeface="+mj-cs"/>
              </a:rPr>
              <a:t>Ils </a:t>
            </a:r>
            <a:r>
              <a:rPr kumimoji="0" lang="fr-CA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__________ une maison.</a:t>
            </a:r>
            <a:endParaRPr kumimoji="0" lang="en-CA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1785918" y="5357826"/>
            <a:ext cx="292895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sz="4400" dirty="0" smtClean="0">
                <a:solidFill>
                  <a:srgbClr val="00FF00"/>
                </a:solidFill>
                <a:latin typeface="Arial Rounded MT Bold" pitchFamily="34" charset="0"/>
                <a:ea typeface="+mj-ea"/>
                <a:cs typeface="+mj-cs"/>
              </a:rPr>
              <a:t>bâti</a:t>
            </a:r>
            <a:r>
              <a:rPr lang="fr-CA" sz="4400" b="1" u="sng" dirty="0" smtClean="0">
                <a:solidFill>
                  <a:srgbClr val="00FF00"/>
                </a:solidFill>
                <a:latin typeface="Arial Rounded MT Bold" pitchFamily="34" charset="0"/>
                <a:ea typeface="+mj-ea"/>
                <a:cs typeface="+mj-cs"/>
              </a:rPr>
              <a:t>ss</a:t>
            </a:r>
            <a:r>
              <a:rPr lang="fr-CA" sz="4400" dirty="0" smtClean="0">
                <a:solidFill>
                  <a:srgbClr val="00FF00"/>
                </a:solidFill>
                <a:latin typeface="Arial Rounded MT Bold" pitchFamily="34" charset="0"/>
                <a:ea typeface="+mj-ea"/>
                <a:cs typeface="+mj-cs"/>
              </a:rPr>
              <a:t>e</a:t>
            </a:r>
            <a:r>
              <a:rPr kumimoji="0" lang="fr-CA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nt</a:t>
            </a:r>
            <a:endParaRPr kumimoji="0" lang="en-CA" sz="4400" b="0" i="0" u="none" strike="noStrike" kern="1200" cap="none" spc="0" normalizeH="0" baseline="0" noProof="0" dirty="0" smtClean="0">
              <a:ln>
                <a:noFill/>
              </a:ln>
              <a:solidFill>
                <a:srgbClr val="00FF00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pic>
        <p:nvPicPr>
          <p:cNvPr id="28674" name="Picture 2" descr="http://pictures.directnews.co.uk/liveimages/real+man+DIY_1222_19258373_0_0_7008195_3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14612" y="1785926"/>
            <a:ext cx="3786214" cy="3786214"/>
          </a:xfrm>
          <a:prstGeom prst="rect">
            <a:avLst/>
          </a:prstGeom>
          <a:noFill/>
        </p:spPr>
      </p:pic>
      <p:pic>
        <p:nvPicPr>
          <p:cNvPr id="28676" name="Picture 4" descr="http://static.howstuffworks.com/gif/americorps-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00298" y="1500174"/>
            <a:ext cx="4143404" cy="41434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  <p:bldP spid="2" grpId="1"/>
      <p:bldP spid="3" grpId="0"/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357158" y="428612"/>
            <a:ext cx="878684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CA" sz="3600" dirty="0" smtClean="0">
                <a:latin typeface="Arial Rounded MT Bold" pitchFamily="34" charset="0"/>
                <a:ea typeface="+mj-ea"/>
                <a:cs typeface="+mj-cs"/>
              </a:rPr>
              <a:t>Le </a:t>
            </a:r>
            <a:r>
              <a:rPr lang="en-CA" sz="3600" dirty="0" err="1" smtClean="0">
                <a:latin typeface="Arial Rounded MT Bold" pitchFamily="34" charset="0"/>
                <a:ea typeface="+mj-ea"/>
                <a:cs typeface="+mj-cs"/>
              </a:rPr>
              <a:t>génie</a:t>
            </a:r>
            <a:r>
              <a:rPr lang="en-CA" sz="3600" dirty="0" smtClean="0">
                <a:latin typeface="Arial Rounded MT Bold" pitchFamily="34" charset="0"/>
                <a:ea typeface="+mj-ea"/>
                <a:cs typeface="+mj-cs"/>
              </a:rPr>
              <a:t> _______</a:t>
            </a:r>
            <a:r>
              <a:rPr kumimoji="0" lang="fr-CA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_____ et ____________.</a:t>
            </a:r>
            <a:endParaRPr kumimoji="0" lang="en-CA" sz="3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1736" y="571480"/>
            <a:ext cx="2928958" cy="785818"/>
          </a:xfrm>
        </p:spPr>
        <p:txBody>
          <a:bodyPr>
            <a:normAutofit/>
          </a:bodyPr>
          <a:lstStyle/>
          <a:p>
            <a:r>
              <a:rPr lang="fr-CA" sz="4000" dirty="0" smtClean="0">
                <a:solidFill>
                  <a:srgbClr val="00FF00"/>
                </a:solidFill>
                <a:latin typeface="Arial Rounded MT Bold" pitchFamily="34" charset="0"/>
              </a:rPr>
              <a:t>apparaît</a:t>
            </a:r>
            <a:endParaRPr lang="en-CA" sz="4000" dirty="0">
              <a:solidFill>
                <a:srgbClr val="00FF00"/>
              </a:solidFill>
              <a:latin typeface="Arial Rounded MT Bold" pitchFamily="34" charset="0"/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-285784" y="5429264"/>
            <a:ext cx="971556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sz="3200" noProof="0" dirty="0" smtClean="0">
                <a:latin typeface="Arial Rounded MT Bold" pitchFamily="34" charset="0"/>
                <a:ea typeface="+mj-ea"/>
                <a:cs typeface="+mj-cs"/>
              </a:rPr>
              <a:t>Les génies  </a:t>
            </a:r>
            <a:r>
              <a:rPr kumimoji="0" lang="fr-CA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_____________</a:t>
            </a:r>
            <a:r>
              <a:rPr kumimoji="0" lang="fr-CA" sz="32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  </a:t>
            </a:r>
            <a:r>
              <a:rPr kumimoji="0" lang="fr-CA" sz="3200" b="0" i="0" u="none" strike="noStrike" kern="1200" cap="none" spc="0" normalizeH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et </a:t>
            </a:r>
            <a:r>
              <a:rPr kumimoji="0" lang="fr-CA" sz="3200" b="0" i="0" u="none" strike="noStrike" kern="1200" cap="none" spc="0" normalizeH="0" noProof="0" smtClean="0">
                <a:ln>
                  <a:noFill/>
                </a:ln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_______________</a:t>
            </a:r>
            <a:r>
              <a:rPr kumimoji="0" lang="fr-CA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.</a:t>
            </a:r>
            <a:endParaRPr kumimoji="0" lang="en-CA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1714480" y="5357826"/>
            <a:ext cx="4143404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sz="3200" dirty="0" smtClean="0">
                <a:solidFill>
                  <a:srgbClr val="00FF00"/>
                </a:solidFill>
                <a:latin typeface="Arial Rounded MT Bold" pitchFamily="34" charset="0"/>
                <a:ea typeface="+mj-ea"/>
                <a:cs typeface="+mj-cs"/>
              </a:rPr>
              <a:t>apparai</a:t>
            </a:r>
            <a:r>
              <a:rPr lang="fr-CA" sz="3200" b="1" u="sng" dirty="0" smtClean="0">
                <a:solidFill>
                  <a:srgbClr val="00FF00"/>
                </a:solidFill>
                <a:latin typeface="Arial Rounded MT Bold" pitchFamily="34" charset="0"/>
                <a:ea typeface="+mj-ea"/>
                <a:cs typeface="+mj-cs"/>
              </a:rPr>
              <a:t>ss</a:t>
            </a:r>
            <a:r>
              <a:rPr lang="fr-CA" sz="3200" dirty="0" smtClean="0">
                <a:solidFill>
                  <a:srgbClr val="00FF00"/>
                </a:solidFill>
                <a:latin typeface="Arial Rounded MT Bold" pitchFamily="34" charset="0"/>
                <a:ea typeface="+mj-ea"/>
                <a:cs typeface="+mj-cs"/>
              </a:rPr>
              <a:t>e</a:t>
            </a:r>
            <a:r>
              <a:rPr kumimoji="0" lang="fr-CA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nt</a:t>
            </a:r>
            <a:endParaRPr kumimoji="0" lang="en-CA" sz="3200" b="0" i="0" u="none" strike="noStrike" kern="1200" cap="none" spc="0" normalizeH="0" baseline="0" noProof="0" dirty="0" smtClean="0">
              <a:ln>
                <a:noFill/>
              </a:ln>
              <a:solidFill>
                <a:srgbClr val="00FF00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1500174"/>
            <a:ext cx="2190763" cy="34739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2071670" y="1643050"/>
            <a:ext cx="2190763" cy="34739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Title 1"/>
          <p:cNvSpPr txBox="1">
            <a:spLocks/>
          </p:cNvSpPr>
          <p:nvPr/>
        </p:nvSpPr>
        <p:spPr>
          <a:xfrm>
            <a:off x="5786446" y="571480"/>
            <a:ext cx="2928958" cy="78581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sz="4000" dirty="0" smtClean="0">
                <a:solidFill>
                  <a:srgbClr val="00FF00"/>
                </a:solidFill>
                <a:latin typeface="Arial Rounded MT Bold" pitchFamily="34" charset="0"/>
                <a:ea typeface="+mj-ea"/>
                <a:cs typeface="+mj-cs"/>
              </a:rPr>
              <a:t>dis</a:t>
            </a:r>
            <a:r>
              <a:rPr kumimoji="0" lang="fr-CA" sz="4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paraît</a:t>
            </a:r>
            <a:endParaRPr kumimoji="0" lang="en-CA" sz="4000" b="0" i="0" u="none" strike="noStrike" kern="1200" cap="none" spc="0" normalizeH="0" baseline="0" noProof="0" dirty="0">
              <a:ln>
                <a:noFill/>
              </a:ln>
              <a:solidFill>
                <a:srgbClr val="00FF00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11" name="Title 1"/>
          <p:cNvSpPr txBox="1">
            <a:spLocks/>
          </p:cNvSpPr>
          <p:nvPr/>
        </p:nvSpPr>
        <p:spPr>
          <a:xfrm>
            <a:off x="5214942" y="5357826"/>
            <a:ext cx="4143404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sz="3200" dirty="0" smtClean="0">
                <a:solidFill>
                  <a:srgbClr val="00FF00"/>
                </a:solidFill>
                <a:latin typeface="Arial Rounded MT Bold" pitchFamily="34" charset="0"/>
                <a:ea typeface="+mj-ea"/>
                <a:cs typeface="+mj-cs"/>
              </a:rPr>
              <a:t>disparai</a:t>
            </a:r>
            <a:r>
              <a:rPr lang="fr-CA" sz="3200" b="1" u="sng" dirty="0" smtClean="0">
                <a:solidFill>
                  <a:srgbClr val="00FF00"/>
                </a:solidFill>
                <a:latin typeface="Arial Rounded MT Bold" pitchFamily="34" charset="0"/>
                <a:ea typeface="+mj-ea"/>
                <a:cs typeface="+mj-cs"/>
              </a:rPr>
              <a:t>ss</a:t>
            </a:r>
            <a:r>
              <a:rPr lang="fr-CA" sz="3200" dirty="0" smtClean="0">
                <a:solidFill>
                  <a:srgbClr val="00FF00"/>
                </a:solidFill>
                <a:latin typeface="Arial Rounded MT Bold" pitchFamily="34" charset="0"/>
                <a:ea typeface="+mj-ea"/>
                <a:cs typeface="+mj-cs"/>
              </a:rPr>
              <a:t>e</a:t>
            </a:r>
            <a:r>
              <a:rPr kumimoji="0" lang="fr-CA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nt</a:t>
            </a:r>
            <a:endParaRPr kumimoji="0" lang="en-CA" sz="3200" b="0" i="0" u="none" strike="noStrike" kern="1200" cap="none" spc="0" normalizeH="0" baseline="0" noProof="0" dirty="0" smtClean="0">
              <a:ln>
                <a:noFill/>
              </a:ln>
              <a:solidFill>
                <a:srgbClr val="00FF00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  <p:bldP spid="2" grpId="1"/>
      <p:bldP spid="3" grpId="0"/>
      <p:bldP spid="5" grpId="0"/>
      <p:bldP spid="10" grpId="0"/>
      <p:bldP spid="10" grpId="1"/>
      <p:bldP spid="1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357158" y="428612"/>
            <a:ext cx="878684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CA" sz="5400" dirty="0" smtClean="0">
                <a:latin typeface="Arial Rounded MT Bold" pitchFamily="34" charset="0"/>
                <a:ea typeface="+mj-ea"/>
                <a:cs typeface="+mj-cs"/>
              </a:rPr>
              <a:t>Il </a:t>
            </a:r>
            <a:r>
              <a:rPr kumimoji="0" lang="fr-CA" sz="5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________</a:t>
            </a:r>
            <a:r>
              <a:rPr lang="fr-CA" sz="5400" dirty="0" smtClean="0">
                <a:latin typeface="Arial Rounded MT Bold" pitchFamily="34" charset="0"/>
                <a:ea typeface="+mj-ea"/>
                <a:cs typeface="+mj-cs"/>
              </a:rPr>
              <a:t>.</a:t>
            </a:r>
            <a:endParaRPr kumimoji="0" lang="en-CA" sz="5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00430" y="571480"/>
            <a:ext cx="2928958" cy="785818"/>
          </a:xfrm>
        </p:spPr>
        <p:txBody>
          <a:bodyPr>
            <a:noAutofit/>
          </a:bodyPr>
          <a:lstStyle/>
          <a:p>
            <a:r>
              <a:rPr lang="fr-CA" sz="5400" dirty="0" smtClean="0">
                <a:solidFill>
                  <a:srgbClr val="00FF00"/>
                </a:solidFill>
                <a:latin typeface="Arial Rounded MT Bold" pitchFamily="34" charset="0"/>
              </a:rPr>
              <a:t>rougit</a:t>
            </a:r>
            <a:endParaRPr lang="en-CA" sz="5400" dirty="0">
              <a:solidFill>
                <a:srgbClr val="00FF00"/>
              </a:solidFill>
              <a:latin typeface="Arial Rounded MT Bold" pitchFamily="34" charset="0"/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0" y="4929206"/>
            <a:ext cx="971556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sz="5400" dirty="0" smtClean="0">
                <a:latin typeface="Arial Rounded MT Bold" pitchFamily="34" charset="0"/>
                <a:ea typeface="+mj-ea"/>
                <a:cs typeface="+mj-cs"/>
              </a:rPr>
              <a:t>Ils</a:t>
            </a:r>
            <a:r>
              <a:rPr kumimoji="0" lang="fr-CA" sz="5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____________.</a:t>
            </a:r>
            <a:endParaRPr kumimoji="0" lang="en-CA" sz="5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3143240" y="4857760"/>
            <a:ext cx="4143404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sz="5400" dirty="0" smtClean="0">
                <a:solidFill>
                  <a:srgbClr val="00FF00"/>
                </a:solidFill>
                <a:latin typeface="Arial Rounded MT Bold" pitchFamily="34" charset="0"/>
                <a:ea typeface="+mj-ea"/>
                <a:cs typeface="+mj-cs"/>
              </a:rPr>
              <a:t>rougi</a:t>
            </a:r>
            <a:r>
              <a:rPr lang="fr-CA" sz="5400" b="1" u="sng" dirty="0" smtClean="0">
                <a:solidFill>
                  <a:srgbClr val="00FF00"/>
                </a:solidFill>
                <a:latin typeface="Arial Rounded MT Bold" pitchFamily="34" charset="0"/>
                <a:ea typeface="+mj-ea"/>
                <a:cs typeface="+mj-cs"/>
              </a:rPr>
              <a:t>ss</a:t>
            </a:r>
            <a:r>
              <a:rPr lang="fr-CA" sz="5400" dirty="0" smtClean="0">
                <a:solidFill>
                  <a:srgbClr val="00FF00"/>
                </a:solidFill>
                <a:latin typeface="Arial Rounded MT Bold" pitchFamily="34" charset="0"/>
                <a:ea typeface="+mj-ea"/>
                <a:cs typeface="+mj-cs"/>
              </a:rPr>
              <a:t>e</a:t>
            </a:r>
            <a:r>
              <a:rPr kumimoji="0" lang="fr-CA" sz="5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nt</a:t>
            </a:r>
            <a:endParaRPr kumimoji="0" lang="en-CA" sz="5400" b="0" i="0" u="none" strike="noStrike" kern="1200" cap="none" spc="0" normalizeH="0" baseline="0" noProof="0" dirty="0" smtClean="0">
              <a:ln>
                <a:noFill/>
              </a:ln>
              <a:solidFill>
                <a:srgbClr val="00FF00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30722" name="AutoShape 2" descr="bald fat man blushing animated gif"/>
          <p:cNvSpPr>
            <a:spLocks noChangeAspect="1" noChangeArrowheads="1"/>
          </p:cNvSpPr>
          <p:nvPr/>
        </p:nvSpPr>
        <p:spPr bwMode="auto">
          <a:xfrm>
            <a:off x="155575" y="-509588"/>
            <a:ext cx="809625" cy="107632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CA"/>
          </a:p>
        </p:txBody>
      </p:sp>
      <p:pic>
        <p:nvPicPr>
          <p:cNvPr id="30724" name="Picture 4" descr="bald fat man blushing animated 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71802" y="2071678"/>
            <a:ext cx="1643074" cy="2184324"/>
          </a:xfrm>
          <a:prstGeom prst="rect">
            <a:avLst/>
          </a:prstGeom>
          <a:noFill/>
        </p:spPr>
      </p:pic>
      <p:pic>
        <p:nvPicPr>
          <p:cNvPr id="30726" name="Picture 6" descr="bald fat man blushing animated 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29256" y="2071678"/>
            <a:ext cx="1643074" cy="21843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  <p:bldP spid="2" grpId="1"/>
      <p:bldP spid="3" grpId="0"/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357158" y="428612"/>
            <a:ext cx="878684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CA" sz="5400" dirty="0" smtClean="0">
                <a:latin typeface="Arial Rounded MT Bold" pitchFamily="34" charset="0"/>
                <a:ea typeface="+mj-ea"/>
                <a:cs typeface="+mj-cs"/>
              </a:rPr>
              <a:t>La fleur </a:t>
            </a:r>
            <a:r>
              <a:rPr kumimoji="0" lang="fr-CA" sz="5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________</a:t>
            </a:r>
            <a:r>
              <a:rPr lang="fr-CA" sz="5400" dirty="0" smtClean="0">
                <a:latin typeface="Arial Rounded MT Bold" pitchFamily="34" charset="0"/>
                <a:ea typeface="+mj-ea"/>
                <a:cs typeface="+mj-cs"/>
              </a:rPr>
              <a:t>.</a:t>
            </a:r>
            <a:endParaRPr kumimoji="0" lang="en-CA" sz="5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00562" y="571480"/>
            <a:ext cx="2928958" cy="785818"/>
          </a:xfrm>
        </p:spPr>
        <p:txBody>
          <a:bodyPr>
            <a:noAutofit/>
          </a:bodyPr>
          <a:lstStyle/>
          <a:p>
            <a:r>
              <a:rPr lang="fr-CA" sz="5400" dirty="0" smtClean="0">
                <a:solidFill>
                  <a:srgbClr val="00FF00"/>
                </a:solidFill>
                <a:latin typeface="Arial Rounded MT Bold" pitchFamily="34" charset="0"/>
              </a:rPr>
              <a:t>grandit</a:t>
            </a:r>
            <a:endParaRPr lang="en-CA" sz="5400" dirty="0">
              <a:solidFill>
                <a:srgbClr val="00FF00"/>
              </a:solidFill>
              <a:latin typeface="Arial Rounded MT Bold" pitchFamily="34" charset="0"/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0" y="4929206"/>
            <a:ext cx="971556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sz="5400" noProof="0" dirty="0" smtClean="0">
                <a:latin typeface="Arial Rounded MT Bold" pitchFamily="34" charset="0"/>
                <a:ea typeface="+mj-ea"/>
                <a:cs typeface="+mj-cs"/>
              </a:rPr>
              <a:t>Les fleurs </a:t>
            </a:r>
            <a:r>
              <a:rPr kumimoji="0" lang="fr-CA" sz="5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____________.</a:t>
            </a:r>
            <a:endParaRPr kumimoji="0" lang="en-CA" sz="5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4429124" y="4857760"/>
            <a:ext cx="4143404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sz="5400" dirty="0" smtClean="0">
                <a:solidFill>
                  <a:srgbClr val="00FF00"/>
                </a:solidFill>
                <a:latin typeface="Arial Rounded MT Bold" pitchFamily="34" charset="0"/>
                <a:ea typeface="+mj-ea"/>
                <a:cs typeface="+mj-cs"/>
              </a:rPr>
              <a:t>grandi</a:t>
            </a:r>
            <a:r>
              <a:rPr lang="fr-CA" sz="5400" b="1" u="sng" dirty="0" smtClean="0">
                <a:solidFill>
                  <a:srgbClr val="00FF00"/>
                </a:solidFill>
                <a:latin typeface="Arial Rounded MT Bold" pitchFamily="34" charset="0"/>
                <a:ea typeface="+mj-ea"/>
                <a:cs typeface="+mj-cs"/>
              </a:rPr>
              <a:t>ss</a:t>
            </a:r>
            <a:r>
              <a:rPr lang="fr-CA" sz="5400" dirty="0" smtClean="0">
                <a:solidFill>
                  <a:srgbClr val="00FF00"/>
                </a:solidFill>
                <a:latin typeface="Arial Rounded MT Bold" pitchFamily="34" charset="0"/>
                <a:ea typeface="+mj-ea"/>
                <a:cs typeface="+mj-cs"/>
              </a:rPr>
              <a:t>e</a:t>
            </a:r>
            <a:r>
              <a:rPr kumimoji="0" lang="fr-CA" sz="5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nt</a:t>
            </a:r>
            <a:endParaRPr kumimoji="0" lang="en-CA" sz="5400" b="0" i="0" u="none" strike="noStrike" kern="1200" cap="none" spc="0" normalizeH="0" baseline="0" noProof="0" dirty="0" smtClean="0">
              <a:ln>
                <a:noFill/>
              </a:ln>
              <a:solidFill>
                <a:srgbClr val="00FF00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30722" name="AutoShape 2" descr="bald fat man blushing animated gif"/>
          <p:cNvSpPr>
            <a:spLocks noChangeAspect="1" noChangeArrowheads="1"/>
          </p:cNvSpPr>
          <p:nvPr/>
        </p:nvSpPr>
        <p:spPr bwMode="auto">
          <a:xfrm>
            <a:off x="155575" y="-509588"/>
            <a:ext cx="809625" cy="107632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CA"/>
          </a:p>
        </p:txBody>
      </p:sp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05368" y="2071678"/>
            <a:ext cx="1624020" cy="21385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28926" y="2071678"/>
            <a:ext cx="1624020" cy="21385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  <p:bldP spid="2" grpId="1"/>
      <p:bldP spid="3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14348" y="2500306"/>
            <a:ext cx="7772400" cy="1470025"/>
          </a:xfrm>
        </p:spPr>
        <p:txBody>
          <a:bodyPr>
            <a:noAutofit/>
          </a:bodyPr>
          <a:lstStyle/>
          <a:p>
            <a:r>
              <a:rPr lang="fr-CA" sz="5400" b="1" dirty="0" smtClean="0">
                <a:solidFill>
                  <a:srgbClr val="E010C7"/>
                </a:solidFill>
              </a:rPr>
              <a:t>1. </a:t>
            </a:r>
            <a:r>
              <a:rPr lang="fr-CA" sz="5400" b="1" dirty="0" smtClean="0"/>
              <a:t>Les </a:t>
            </a:r>
            <a:r>
              <a:rPr lang="fr-CA" sz="5400" b="1" dirty="0"/>
              <a:t>verbes qui </a:t>
            </a:r>
            <a:r>
              <a:rPr lang="fr-CA" sz="5400" b="1" dirty="0" smtClean="0"/>
              <a:t>finissent avec le son </a:t>
            </a:r>
            <a:br>
              <a:rPr lang="fr-CA" sz="5400" b="1" dirty="0" smtClean="0"/>
            </a:br>
            <a:r>
              <a:rPr lang="fr-CA" sz="5400" b="1" dirty="0" smtClean="0"/>
              <a:t>« </a:t>
            </a:r>
            <a:r>
              <a:rPr lang="fr-CA" sz="5400" b="1" dirty="0" smtClean="0">
                <a:solidFill>
                  <a:srgbClr val="00FF00"/>
                </a:solidFill>
              </a:rPr>
              <a:t>ont</a:t>
            </a:r>
            <a:r>
              <a:rPr lang="fr-CA" sz="5400" b="1" dirty="0" smtClean="0">
                <a:solidFill>
                  <a:srgbClr val="FF0000"/>
                </a:solidFill>
              </a:rPr>
              <a:t> </a:t>
            </a:r>
            <a:r>
              <a:rPr lang="fr-CA" sz="5400" b="1" dirty="0" smtClean="0"/>
              <a:t>» </a:t>
            </a:r>
            <a:br>
              <a:rPr lang="fr-CA" sz="5400" b="1" dirty="0" smtClean="0"/>
            </a:br>
            <a:r>
              <a:rPr lang="fr-CA" sz="5400" b="1" dirty="0" smtClean="0"/>
              <a:t>au pluriel.</a:t>
            </a:r>
            <a:r>
              <a:rPr lang="en-CA" sz="5400" b="1" u="sng" dirty="0"/>
              <a:t/>
            </a:r>
            <a:br>
              <a:rPr lang="en-CA" sz="5400" b="1" u="sng" dirty="0"/>
            </a:br>
            <a:endParaRPr lang="en-CA" sz="5400" dirty="0"/>
          </a:p>
        </p:txBody>
      </p:sp>
      <p:pic>
        <p:nvPicPr>
          <p:cNvPr id="3" name="Picture 2" descr="hm00049_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86512" y="2071678"/>
            <a:ext cx="519172" cy="759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357158" y="428612"/>
            <a:ext cx="878684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CA" sz="5400" dirty="0" err="1" smtClean="0">
                <a:latin typeface="Arial Rounded MT Bold" pitchFamily="34" charset="0"/>
                <a:ea typeface="+mj-ea"/>
                <a:cs typeface="+mj-cs"/>
              </a:rPr>
              <a:t>L’avion</a:t>
            </a:r>
            <a:r>
              <a:rPr kumimoji="0" lang="fr-CA" sz="5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________</a:t>
            </a:r>
            <a:r>
              <a:rPr lang="fr-CA" sz="5400" dirty="0" smtClean="0">
                <a:latin typeface="Arial Rounded MT Bold" pitchFamily="34" charset="0"/>
                <a:ea typeface="+mj-ea"/>
                <a:cs typeface="+mj-cs"/>
              </a:rPr>
              <a:t>.</a:t>
            </a:r>
            <a:endParaRPr kumimoji="0" lang="en-CA" sz="5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86248" y="571480"/>
            <a:ext cx="2928958" cy="785818"/>
          </a:xfrm>
        </p:spPr>
        <p:txBody>
          <a:bodyPr>
            <a:noAutofit/>
          </a:bodyPr>
          <a:lstStyle/>
          <a:p>
            <a:r>
              <a:rPr lang="fr-CA" sz="5400" dirty="0" smtClean="0">
                <a:solidFill>
                  <a:srgbClr val="00FF00"/>
                </a:solidFill>
                <a:latin typeface="Arial Rounded MT Bold" pitchFamily="34" charset="0"/>
              </a:rPr>
              <a:t>atterrit</a:t>
            </a:r>
            <a:endParaRPr lang="en-CA" sz="5400" dirty="0">
              <a:solidFill>
                <a:srgbClr val="00FF00"/>
              </a:solidFill>
              <a:latin typeface="Arial Rounded MT Bold" pitchFamily="34" charset="0"/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0" y="5643586"/>
            <a:ext cx="971556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sz="5400" noProof="0" dirty="0" smtClean="0">
                <a:latin typeface="Arial Rounded MT Bold" pitchFamily="34" charset="0"/>
                <a:ea typeface="+mj-ea"/>
                <a:cs typeface="+mj-cs"/>
              </a:rPr>
              <a:t>Les avions </a:t>
            </a:r>
            <a:r>
              <a:rPr kumimoji="0" lang="fr-CA" sz="5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____________.</a:t>
            </a:r>
            <a:endParaRPr kumimoji="0" lang="en-CA" sz="5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4500562" y="5572140"/>
            <a:ext cx="4143404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sz="5400" dirty="0" smtClean="0">
                <a:solidFill>
                  <a:srgbClr val="00FF00"/>
                </a:solidFill>
                <a:latin typeface="Arial Rounded MT Bold" pitchFamily="34" charset="0"/>
                <a:ea typeface="+mj-ea"/>
                <a:cs typeface="+mj-cs"/>
              </a:rPr>
              <a:t>atterri</a:t>
            </a:r>
            <a:r>
              <a:rPr lang="fr-CA" sz="5400" b="1" u="sng" dirty="0" smtClean="0">
                <a:solidFill>
                  <a:srgbClr val="00FF00"/>
                </a:solidFill>
                <a:latin typeface="Arial Rounded MT Bold" pitchFamily="34" charset="0"/>
                <a:ea typeface="+mj-ea"/>
                <a:cs typeface="+mj-cs"/>
              </a:rPr>
              <a:t>ss</a:t>
            </a:r>
            <a:r>
              <a:rPr lang="fr-CA" sz="5400" dirty="0" smtClean="0">
                <a:solidFill>
                  <a:srgbClr val="00FF00"/>
                </a:solidFill>
                <a:latin typeface="Arial Rounded MT Bold" pitchFamily="34" charset="0"/>
                <a:ea typeface="+mj-ea"/>
                <a:cs typeface="+mj-cs"/>
              </a:rPr>
              <a:t>e</a:t>
            </a:r>
            <a:r>
              <a:rPr kumimoji="0" lang="fr-CA" sz="5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nt</a:t>
            </a:r>
            <a:endParaRPr kumimoji="0" lang="en-CA" sz="5400" b="0" i="0" u="none" strike="noStrike" kern="1200" cap="none" spc="0" normalizeH="0" baseline="0" noProof="0" dirty="0" smtClean="0">
              <a:ln>
                <a:noFill/>
              </a:ln>
              <a:solidFill>
                <a:srgbClr val="00FF00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30722" name="AutoShape 2" descr="bald fat man blushing animated gif"/>
          <p:cNvSpPr>
            <a:spLocks noChangeAspect="1" noChangeArrowheads="1"/>
          </p:cNvSpPr>
          <p:nvPr/>
        </p:nvSpPr>
        <p:spPr bwMode="auto">
          <a:xfrm>
            <a:off x="155575" y="-509588"/>
            <a:ext cx="809625" cy="107632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CA"/>
          </a:p>
        </p:txBody>
      </p:sp>
      <p:pic>
        <p:nvPicPr>
          <p:cNvPr id="32772" name="Picture 4" descr="http://cache3.asset-cache.net/xc/84485973.jpg?v=1&amp;c=NewsMaker&amp;k=2&amp;d=38D2568AB6760535493AE66E85953000"/>
          <p:cNvPicPr>
            <a:picLocks noChangeAspect="1" noChangeArrowheads="1"/>
          </p:cNvPicPr>
          <p:nvPr/>
        </p:nvPicPr>
        <p:blipFill>
          <a:blip r:embed="rId2" cstate="print"/>
          <a:srcRect t="7411" r="2076"/>
          <a:stretch>
            <a:fillRect/>
          </a:stretch>
        </p:blipFill>
        <p:spPr bwMode="auto">
          <a:xfrm>
            <a:off x="3071802" y="1591239"/>
            <a:ext cx="2955029" cy="4195215"/>
          </a:xfrm>
          <a:prstGeom prst="rect">
            <a:avLst/>
          </a:prstGeom>
          <a:noFill/>
        </p:spPr>
      </p:pic>
      <p:pic>
        <p:nvPicPr>
          <p:cNvPr id="32774" name="Picture 6" descr="http://www.treehugger.com/airplane%20landing-jj-00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5984" y="1857364"/>
            <a:ext cx="4714908" cy="353618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  <p:bldP spid="2" grpId="1"/>
      <p:bldP spid="3" grpId="0"/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-428660" y="428612"/>
            <a:ext cx="1000132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CA" sz="4800" noProof="0" dirty="0" smtClean="0">
                <a:latin typeface="Arial Rounded MT Bold" pitchFamily="34" charset="0"/>
                <a:ea typeface="+mj-ea"/>
                <a:cs typeface="+mj-cs"/>
              </a:rPr>
              <a:t>Elle  </a:t>
            </a:r>
            <a:r>
              <a:rPr kumimoji="0" lang="fr-CA" sz="4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________ des bonbons</a:t>
            </a:r>
            <a:r>
              <a:rPr lang="fr-CA" sz="4800" dirty="0" smtClean="0">
                <a:latin typeface="Arial Rounded MT Bold" pitchFamily="34" charset="0"/>
                <a:ea typeface="+mj-ea"/>
                <a:cs typeface="+mj-cs"/>
              </a:rPr>
              <a:t>.</a:t>
            </a:r>
            <a:endParaRPr kumimoji="0" lang="en-CA" sz="4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14480" y="642918"/>
            <a:ext cx="2928958" cy="785818"/>
          </a:xfrm>
        </p:spPr>
        <p:txBody>
          <a:bodyPr>
            <a:noAutofit/>
          </a:bodyPr>
          <a:lstStyle/>
          <a:p>
            <a:r>
              <a:rPr lang="fr-CA" sz="4800" dirty="0" smtClean="0">
                <a:solidFill>
                  <a:srgbClr val="00FF00"/>
                </a:solidFill>
                <a:latin typeface="Arial Rounded MT Bold" pitchFamily="34" charset="0"/>
              </a:rPr>
              <a:t>choisit</a:t>
            </a:r>
            <a:endParaRPr lang="en-CA" sz="4800" dirty="0">
              <a:solidFill>
                <a:srgbClr val="00FF00"/>
              </a:solidFill>
              <a:latin typeface="Arial Rounded MT Bold" pitchFamily="34" charset="0"/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0" y="5643586"/>
            <a:ext cx="971556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sz="4400" noProof="0" err="1" smtClean="0">
                <a:latin typeface="Arial Rounded MT Bold" pitchFamily="34" charset="0"/>
                <a:ea typeface="+mj-ea"/>
                <a:cs typeface="+mj-cs"/>
              </a:rPr>
              <a:t>Elles</a:t>
            </a:r>
            <a:r>
              <a:rPr kumimoji="0" lang="fr-CA" sz="4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____________ des </a:t>
            </a:r>
            <a:r>
              <a:rPr kumimoji="0" lang="fr-CA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bonbons.</a:t>
            </a:r>
            <a:endParaRPr kumimoji="0" lang="en-CA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1643042" y="5572140"/>
            <a:ext cx="4143404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sz="4400" dirty="0" smtClean="0">
                <a:solidFill>
                  <a:srgbClr val="00FF00"/>
                </a:solidFill>
                <a:latin typeface="Arial Rounded MT Bold" pitchFamily="34" charset="0"/>
                <a:ea typeface="+mj-ea"/>
                <a:cs typeface="+mj-cs"/>
              </a:rPr>
              <a:t>choisi</a:t>
            </a:r>
            <a:r>
              <a:rPr lang="fr-CA" sz="4400" b="1" u="sng" dirty="0" smtClean="0">
                <a:solidFill>
                  <a:srgbClr val="00FF00"/>
                </a:solidFill>
                <a:latin typeface="Arial Rounded MT Bold" pitchFamily="34" charset="0"/>
                <a:ea typeface="+mj-ea"/>
                <a:cs typeface="+mj-cs"/>
              </a:rPr>
              <a:t>ss</a:t>
            </a:r>
            <a:r>
              <a:rPr lang="fr-CA" sz="4400" dirty="0" smtClean="0">
                <a:solidFill>
                  <a:srgbClr val="00FF00"/>
                </a:solidFill>
                <a:latin typeface="Arial Rounded MT Bold" pitchFamily="34" charset="0"/>
                <a:ea typeface="+mj-ea"/>
                <a:cs typeface="+mj-cs"/>
              </a:rPr>
              <a:t>ent</a:t>
            </a:r>
            <a:endParaRPr kumimoji="0" lang="en-CA" sz="4400" b="0" i="0" u="none" strike="noStrike" kern="1200" cap="none" spc="0" normalizeH="0" baseline="0" noProof="0" dirty="0" smtClean="0">
              <a:ln>
                <a:noFill/>
              </a:ln>
              <a:solidFill>
                <a:srgbClr val="00FF00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30722" name="AutoShape 2" descr="bald fat man blushing animated gif"/>
          <p:cNvSpPr>
            <a:spLocks noChangeAspect="1" noChangeArrowheads="1"/>
          </p:cNvSpPr>
          <p:nvPr/>
        </p:nvSpPr>
        <p:spPr bwMode="auto">
          <a:xfrm>
            <a:off x="155575" y="-509588"/>
            <a:ext cx="809625" cy="107632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CA"/>
          </a:p>
        </p:txBody>
      </p:sp>
      <p:pic>
        <p:nvPicPr>
          <p:cNvPr id="33796" name="Picture 4" descr="http://2.bp.blogspot.com/_oAX7927S1rU/SkiJ2AhTz8I/AAAAAAAABDY/K2T94QPlKBo/s400/DSC0427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28860" y="1874014"/>
            <a:ext cx="4286280" cy="3064690"/>
          </a:xfrm>
          <a:prstGeom prst="rect">
            <a:avLst/>
          </a:prstGeom>
          <a:noFill/>
        </p:spPr>
      </p:pic>
      <p:pic>
        <p:nvPicPr>
          <p:cNvPr id="11" name="Content Placeholder 3" descr="picture%20023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786050" y="1714510"/>
            <a:ext cx="3571900" cy="4000506"/>
          </a:xfrm>
          <a:prstGeom prst="rect">
            <a:avLst/>
          </a:prstGeom>
          <a:ln w="50800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  <p:bldP spid="2" grpId="1"/>
      <p:bldP spid="3" grpId="0"/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-428660" y="428612"/>
            <a:ext cx="1000132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CA" sz="5400" noProof="0" dirty="0" smtClean="0">
                <a:latin typeface="Arial Rounded MT Bold" pitchFamily="34" charset="0"/>
                <a:ea typeface="+mj-ea"/>
                <a:cs typeface="+mj-cs"/>
              </a:rPr>
              <a:t>Elle  </a:t>
            </a:r>
            <a:r>
              <a:rPr kumimoji="0" lang="fr-CA" sz="5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____________</a:t>
            </a:r>
            <a:r>
              <a:rPr lang="fr-CA" sz="5400" dirty="0" smtClean="0">
                <a:latin typeface="Arial Rounded MT Bold" pitchFamily="34" charset="0"/>
                <a:ea typeface="+mj-ea"/>
                <a:cs typeface="+mj-cs"/>
              </a:rPr>
              <a:t>.</a:t>
            </a:r>
            <a:endParaRPr kumimoji="0" lang="en-CA" sz="5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71802" y="571480"/>
            <a:ext cx="4357718" cy="785818"/>
          </a:xfrm>
        </p:spPr>
        <p:txBody>
          <a:bodyPr>
            <a:noAutofit/>
          </a:bodyPr>
          <a:lstStyle/>
          <a:p>
            <a:r>
              <a:rPr lang="fr-CA" sz="5400" dirty="0" smtClean="0">
                <a:solidFill>
                  <a:srgbClr val="00FF00"/>
                </a:solidFill>
                <a:latin typeface="Arial Rounded MT Bold" pitchFamily="34" charset="0"/>
              </a:rPr>
              <a:t>s’évanouit</a:t>
            </a:r>
            <a:endParaRPr lang="en-CA" sz="5400" dirty="0">
              <a:solidFill>
                <a:srgbClr val="00FF00"/>
              </a:solidFill>
              <a:latin typeface="Arial Rounded MT Bold" pitchFamily="34" charset="0"/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0" y="4857760"/>
            <a:ext cx="971556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sz="5400" noProof="0" err="1" smtClean="0">
                <a:latin typeface="Arial Rounded MT Bold" pitchFamily="34" charset="0"/>
                <a:ea typeface="+mj-ea"/>
                <a:cs typeface="+mj-cs"/>
              </a:rPr>
              <a:t>Elles</a:t>
            </a:r>
            <a:r>
              <a:rPr kumimoji="0" lang="fr-CA" sz="5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___________________.</a:t>
            </a:r>
            <a:endParaRPr kumimoji="0" lang="en-CA" sz="5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2928926" y="4714884"/>
            <a:ext cx="528641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sz="5400" dirty="0" smtClean="0">
                <a:solidFill>
                  <a:srgbClr val="00FF00"/>
                </a:solidFill>
                <a:latin typeface="Arial Rounded MT Bold" pitchFamily="34" charset="0"/>
                <a:ea typeface="+mj-ea"/>
                <a:cs typeface="+mj-cs"/>
              </a:rPr>
              <a:t>s’évanoui</a:t>
            </a:r>
            <a:r>
              <a:rPr lang="fr-CA" sz="5400" b="1" u="sng" dirty="0" smtClean="0">
                <a:solidFill>
                  <a:srgbClr val="00FF00"/>
                </a:solidFill>
                <a:latin typeface="Arial Rounded MT Bold" pitchFamily="34" charset="0"/>
                <a:ea typeface="+mj-ea"/>
                <a:cs typeface="+mj-cs"/>
              </a:rPr>
              <a:t>ss</a:t>
            </a:r>
            <a:r>
              <a:rPr lang="fr-CA" sz="5400" dirty="0" smtClean="0">
                <a:solidFill>
                  <a:srgbClr val="00FF00"/>
                </a:solidFill>
                <a:latin typeface="Arial Rounded MT Bold" pitchFamily="34" charset="0"/>
                <a:ea typeface="+mj-ea"/>
                <a:cs typeface="+mj-cs"/>
              </a:rPr>
              <a:t>ent</a:t>
            </a:r>
            <a:endParaRPr kumimoji="0" lang="en-CA" sz="5400" b="0" i="0" u="none" strike="noStrike" kern="1200" cap="none" spc="0" normalizeH="0" baseline="0" noProof="0" dirty="0" smtClean="0">
              <a:ln>
                <a:noFill/>
              </a:ln>
              <a:solidFill>
                <a:srgbClr val="00FF00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30722" name="AutoShape 2" descr="bald fat man blushing animated gif"/>
          <p:cNvSpPr>
            <a:spLocks noChangeAspect="1" noChangeArrowheads="1"/>
          </p:cNvSpPr>
          <p:nvPr/>
        </p:nvSpPr>
        <p:spPr bwMode="auto">
          <a:xfrm>
            <a:off x="155575" y="-509588"/>
            <a:ext cx="809625" cy="107632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CA"/>
          </a:p>
        </p:txBody>
      </p:sp>
      <p:pic>
        <p:nvPicPr>
          <p:cNvPr id="34818" name="Picture 2" descr="http://madisonfirefighters.org/health/images/fainting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6314" y="2000240"/>
            <a:ext cx="3019635" cy="2128843"/>
          </a:xfrm>
          <a:prstGeom prst="rect">
            <a:avLst/>
          </a:prstGeom>
          <a:noFill/>
        </p:spPr>
      </p:pic>
      <p:pic>
        <p:nvPicPr>
          <p:cNvPr id="10" name="Picture 2" descr="http://madisonfirefighters.org/health/images/fainting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14480" y="2000240"/>
            <a:ext cx="3019635" cy="212884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  <p:bldP spid="2" grpId="1"/>
      <p:bldP spid="3" grpId="0"/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-428660" y="428612"/>
            <a:ext cx="1000132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CA" sz="4400" dirty="0" smtClean="0">
                <a:latin typeface="Arial Rounded MT Bold" pitchFamily="34" charset="0"/>
                <a:ea typeface="+mj-ea"/>
                <a:cs typeface="+mj-cs"/>
              </a:rPr>
              <a:t>M. Harper</a:t>
            </a:r>
            <a:r>
              <a:rPr lang="en-CA" sz="4400" noProof="0" dirty="0" smtClean="0">
                <a:latin typeface="Arial Rounded MT Bold" pitchFamily="34" charset="0"/>
                <a:ea typeface="+mj-ea"/>
                <a:cs typeface="+mj-cs"/>
              </a:rPr>
              <a:t>  </a:t>
            </a:r>
            <a:r>
              <a:rPr kumimoji="0" lang="fr-CA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________ </a:t>
            </a:r>
            <a:r>
              <a:rPr lang="fr-CA" sz="4400" dirty="0" smtClean="0">
                <a:latin typeface="Arial Rounded MT Bold" pitchFamily="34" charset="0"/>
                <a:ea typeface="+mj-ea"/>
                <a:cs typeface="+mj-cs"/>
              </a:rPr>
              <a:t>M. </a:t>
            </a:r>
            <a:r>
              <a:rPr lang="fr-CA" sz="4400" dirty="0" err="1" smtClean="0">
                <a:latin typeface="Arial Rounded MT Bold" pitchFamily="34" charset="0"/>
                <a:ea typeface="+mj-ea"/>
                <a:cs typeface="+mj-cs"/>
              </a:rPr>
              <a:t>Obama</a:t>
            </a:r>
            <a:r>
              <a:rPr lang="fr-CA" sz="4400" dirty="0" smtClean="0">
                <a:latin typeface="Arial Rounded MT Bold" pitchFamily="34" charset="0"/>
                <a:ea typeface="+mj-ea"/>
                <a:cs typeface="+mj-cs"/>
              </a:rPr>
              <a:t>.</a:t>
            </a:r>
            <a:endParaRPr kumimoji="0" lang="en-CA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00364" y="642918"/>
            <a:ext cx="2928958" cy="785818"/>
          </a:xfrm>
        </p:spPr>
        <p:txBody>
          <a:bodyPr>
            <a:noAutofit/>
          </a:bodyPr>
          <a:lstStyle/>
          <a:p>
            <a:r>
              <a:rPr lang="fr-CA" dirty="0" smtClean="0">
                <a:solidFill>
                  <a:srgbClr val="00FF00"/>
                </a:solidFill>
                <a:latin typeface="Arial Rounded MT Bold" pitchFamily="34" charset="0"/>
              </a:rPr>
              <a:t>connaît</a:t>
            </a:r>
            <a:endParaRPr lang="en-CA" dirty="0">
              <a:solidFill>
                <a:srgbClr val="00FF00"/>
              </a:solidFill>
              <a:latin typeface="Arial Rounded MT Bold" pitchFamily="34" charset="0"/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-285784" y="5643586"/>
            <a:ext cx="971556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sz="3600" dirty="0" smtClean="0">
                <a:latin typeface="Arial Rounded MT Bold" pitchFamily="34" charset="0"/>
                <a:ea typeface="+mj-ea"/>
                <a:cs typeface="+mj-cs"/>
              </a:rPr>
              <a:t>M. et Mme </a:t>
            </a:r>
            <a:r>
              <a:rPr lang="fr-CA" sz="3600" dirty="0" err="1" smtClean="0">
                <a:latin typeface="Arial Rounded MT Bold" pitchFamily="34" charset="0"/>
                <a:ea typeface="+mj-ea"/>
                <a:cs typeface="+mj-cs"/>
              </a:rPr>
              <a:t>Obama</a:t>
            </a:r>
            <a:r>
              <a:rPr lang="fr-CA" sz="3600" dirty="0" smtClean="0">
                <a:latin typeface="Arial Rounded MT Bold" pitchFamily="34" charset="0"/>
                <a:ea typeface="+mj-ea"/>
                <a:cs typeface="+mj-cs"/>
              </a:rPr>
              <a:t> </a:t>
            </a:r>
            <a:r>
              <a:rPr kumimoji="0" lang="fr-CA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_____________</a:t>
            </a:r>
            <a:r>
              <a:rPr kumimoji="0" lang="fr-CA" sz="36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 </a:t>
            </a:r>
            <a:r>
              <a:rPr kumimoji="0" lang="fr-CA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le Pape</a:t>
            </a:r>
            <a:r>
              <a:rPr kumimoji="0" lang="fr-CA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.</a:t>
            </a:r>
            <a:endParaRPr kumimoji="0" lang="en-CA" sz="3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3500430" y="5572140"/>
            <a:ext cx="4143404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sz="3600" dirty="0" smtClean="0">
                <a:solidFill>
                  <a:srgbClr val="00FF00"/>
                </a:solidFill>
                <a:latin typeface="Arial Rounded MT Bold" pitchFamily="34" charset="0"/>
                <a:ea typeface="+mj-ea"/>
                <a:cs typeface="+mj-cs"/>
              </a:rPr>
              <a:t>connai</a:t>
            </a:r>
            <a:r>
              <a:rPr lang="fr-CA" sz="3600" b="1" u="sng" dirty="0" smtClean="0">
                <a:solidFill>
                  <a:srgbClr val="00FF00"/>
                </a:solidFill>
                <a:latin typeface="Arial Rounded MT Bold" pitchFamily="34" charset="0"/>
                <a:ea typeface="+mj-ea"/>
                <a:cs typeface="+mj-cs"/>
              </a:rPr>
              <a:t>ss</a:t>
            </a:r>
            <a:r>
              <a:rPr lang="fr-CA" sz="3600" dirty="0" smtClean="0">
                <a:solidFill>
                  <a:srgbClr val="00FF00"/>
                </a:solidFill>
                <a:latin typeface="Arial Rounded MT Bold" pitchFamily="34" charset="0"/>
                <a:ea typeface="+mj-ea"/>
                <a:cs typeface="+mj-cs"/>
              </a:rPr>
              <a:t>ent</a:t>
            </a:r>
            <a:endParaRPr kumimoji="0" lang="en-CA" sz="3600" b="0" i="0" u="none" strike="noStrike" kern="1200" cap="none" spc="0" normalizeH="0" baseline="0" noProof="0" dirty="0" smtClean="0">
              <a:ln>
                <a:noFill/>
              </a:ln>
              <a:solidFill>
                <a:srgbClr val="00FF00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30722" name="AutoShape 2" descr="bald fat man blushing animated gif"/>
          <p:cNvSpPr>
            <a:spLocks noChangeAspect="1" noChangeArrowheads="1"/>
          </p:cNvSpPr>
          <p:nvPr/>
        </p:nvSpPr>
        <p:spPr bwMode="auto">
          <a:xfrm>
            <a:off x="155575" y="-509588"/>
            <a:ext cx="809625" cy="107632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CA"/>
          </a:p>
        </p:txBody>
      </p:sp>
      <p:pic>
        <p:nvPicPr>
          <p:cNvPr id="25602" name="Picture 2" descr="http://eur.news1.yimg.com/eur.yimg.com/xp/afpji/20090606/newsmlmmd.dd912210b093ea987c89da799e3901ac.4011_president-barack-obama-and-prime-minister-stephen-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4092" y="1714488"/>
            <a:ext cx="4876800" cy="3848100"/>
          </a:xfrm>
          <a:prstGeom prst="rect">
            <a:avLst/>
          </a:prstGeom>
          <a:noFill/>
        </p:spPr>
      </p:pic>
      <p:pic>
        <p:nvPicPr>
          <p:cNvPr id="25604" name="Picture 4" descr="http://blogs.suntimes.com/sweet/obama-pope-benedict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24092" y="1714488"/>
            <a:ext cx="4876800" cy="38671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  <p:bldP spid="2" grpId="1"/>
      <p:bldP spid="3" grpId="0"/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14348" y="3030545"/>
            <a:ext cx="7772400" cy="1470025"/>
          </a:xfrm>
        </p:spPr>
        <p:txBody>
          <a:bodyPr>
            <a:noAutofit/>
          </a:bodyPr>
          <a:lstStyle/>
          <a:p>
            <a:r>
              <a:rPr lang="fr-CA" sz="5400" b="1" dirty="0" smtClean="0">
                <a:solidFill>
                  <a:srgbClr val="E010C7"/>
                </a:solidFill>
              </a:rPr>
              <a:t>4. </a:t>
            </a:r>
            <a:r>
              <a:rPr lang="fr-CA" sz="5400" b="1" dirty="0" smtClean="0"/>
              <a:t>Les </a:t>
            </a:r>
            <a:r>
              <a:rPr lang="fr-CA" sz="5400" b="1" dirty="0"/>
              <a:t>verbes qui </a:t>
            </a:r>
            <a:r>
              <a:rPr lang="fr-CA" sz="5400" b="1" dirty="0" smtClean="0"/>
              <a:t>finissent avec le son </a:t>
            </a:r>
            <a:br>
              <a:rPr lang="fr-CA" sz="5400" b="1" dirty="0" smtClean="0"/>
            </a:br>
            <a:r>
              <a:rPr lang="fr-CA" sz="5400" b="1" dirty="0" smtClean="0"/>
              <a:t>« </a:t>
            </a:r>
            <a:r>
              <a:rPr lang="fr-CA" sz="5400" b="1" dirty="0" smtClean="0">
                <a:solidFill>
                  <a:srgbClr val="00FF00"/>
                </a:solidFill>
              </a:rPr>
              <a:t>t</a:t>
            </a:r>
            <a:r>
              <a:rPr lang="fr-CA" sz="5400" b="1" dirty="0" smtClean="0">
                <a:solidFill>
                  <a:srgbClr val="FF0000"/>
                </a:solidFill>
              </a:rPr>
              <a:t> </a:t>
            </a:r>
            <a:r>
              <a:rPr lang="fr-CA" sz="5400" b="1" dirty="0" smtClean="0"/>
              <a:t>» </a:t>
            </a:r>
            <a:br>
              <a:rPr lang="fr-CA" sz="5400" b="1" dirty="0" smtClean="0"/>
            </a:br>
            <a:r>
              <a:rPr lang="fr-CA" sz="5400" b="1" dirty="0" smtClean="0"/>
              <a:t>au pluriel</a:t>
            </a:r>
            <a:br>
              <a:rPr lang="fr-CA" sz="5400" b="1" dirty="0" smtClean="0"/>
            </a:br>
            <a:r>
              <a:rPr lang="fr-CA" sz="5400" b="1" dirty="0" smtClean="0">
                <a:solidFill>
                  <a:srgbClr val="FFFC04"/>
                </a:solidFill>
              </a:rPr>
              <a:t>(c’est </a:t>
            </a:r>
            <a:r>
              <a:rPr lang="fr-CA" sz="5400" b="1" dirty="0" err="1" smtClean="0">
                <a:solidFill>
                  <a:srgbClr val="00FF00"/>
                </a:solidFill>
              </a:rPr>
              <a:t>___tent</a:t>
            </a:r>
            <a:r>
              <a:rPr lang="fr-CA" sz="5400" b="1" dirty="0" smtClean="0">
                <a:solidFill>
                  <a:srgbClr val="00FF00"/>
                </a:solidFill>
              </a:rPr>
              <a:t> </a:t>
            </a:r>
            <a:r>
              <a:rPr lang="fr-CA" sz="5400" b="1" dirty="0" smtClean="0">
                <a:solidFill>
                  <a:srgbClr val="FFFC04"/>
                </a:solidFill>
              </a:rPr>
              <a:t>mais le ‘</a:t>
            </a:r>
            <a:r>
              <a:rPr lang="fr-CA" sz="5400" b="1" dirty="0" err="1" smtClean="0">
                <a:solidFill>
                  <a:srgbClr val="00FF00"/>
                </a:solidFill>
              </a:rPr>
              <a:t>ent</a:t>
            </a:r>
            <a:r>
              <a:rPr lang="fr-CA" sz="5400" b="1" dirty="0" smtClean="0">
                <a:solidFill>
                  <a:srgbClr val="FFFC04"/>
                </a:solidFill>
              </a:rPr>
              <a:t>’</a:t>
            </a:r>
            <a:r>
              <a:rPr lang="fr-CA" sz="5400" b="1" dirty="0" smtClean="0">
                <a:solidFill>
                  <a:srgbClr val="99FF66"/>
                </a:solidFill>
              </a:rPr>
              <a:t> </a:t>
            </a:r>
            <a:r>
              <a:rPr lang="fr-CA" sz="5400" b="1" dirty="0" smtClean="0">
                <a:solidFill>
                  <a:srgbClr val="FFFC04"/>
                </a:solidFill>
              </a:rPr>
              <a:t>n’est pas prononcé!)</a:t>
            </a:r>
            <a:r>
              <a:rPr lang="en-CA" sz="5400" b="1" u="sng" dirty="0"/>
              <a:t/>
            </a:r>
            <a:br>
              <a:rPr lang="en-CA" sz="5400" b="1" u="sng" dirty="0"/>
            </a:br>
            <a:endParaRPr lang="en-CA" sz="5400" dirty="0"/>
          </a:p>
        </p:txBody>
      </p:sp>
      <p:pic>
        <p:nvPicPr>
          <p:cNvPr id="3" name="Picture 2" descr="hm00049_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86512" y="1785926"/>
            <a:ext cx="519172" cy="759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-428660" y="428612"/>
            <a:ext cx="1000132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CA" sz="4400" noProof="0" dirty="0" smtClean="0">
                <a:latin typeface="Arial Rounded MT Bold" pitchFamily="34" charset="0"/>
                <a:ea typeface="+mj-ea"/>
                <a:cs typeface="+mj-cs"/>
              </a:rPr>
              <a:t>Elle  </a:t>
            </a:r>
            <a:r>
              <a:rPr kumimoji="0" lang="fr-CA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______</a:t>
            </a:r>
            <a:r>
              <a:rPr kumimoji="0" lang="fr-CA" sz="4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 </a:t>
            </a:r>
            <a:r>
              <a:rPr kumimoji="0" lang="fr-CA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les chaussettes</a:t>
            </a:r>
            <a:r>
              <a:rPr lang="fr-CA" sz="4400" dirty="0" smtClean="0">
                <a:latin typeface="Arial Rounded MT Bold" pitchFamily="34" charset="0"/>
                <a:ea typeface="+mj-ea"/>
                <a:cs typeface="+mj-cs"/>
              </a:rPr>
              <a:t>.</a:t>
            </a:r>
            <a:endParaRPr kumimoji="0" lang="en-CA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00166" y="642918"/>
            <a:ext cx="2928958" cy="785818"/>
          </a:xfrm>
        </p:spPr>
        <p:txBody>
          <a:bodyPr>
            <a:noAutofit/>
          </a:bodyPr>
          <a:lstStyle/>
          <a:p>
            <a:r>
              <a:rPr lang="fr-CA" dirty="0" smtClean="0">
                <a:solidFill>
                  <a:srgbClr val="00FF00"/>
                </a:solidFill>
                <a:latin typeface="Arial Rounded MT Bold" pitchFamily="34" charset="0"/>
              </a:rPr>
              <a:t>met</a:t>
            </a:r>
            <a:endParaRPr lang="en-CA" dirty="0">
              <a:solidFill>
                <a:srgbClr val="00FF00"/>
              </a:solidFill>
              <a:latin typeface="Arial Rounded MT Bold" pitchFamily="34" charset="0"/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-285784" y="5643586"/>
            <a:ext cx="971556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sz="4000" dirty="0" smtClean="0">
                <a:latin typeface="Arial Rounded MT Bold" pitchFamily="34" charset="0"/>
                <a:ea typeface="+mj-ea"/>
                <a:cs typeface="+mj-cs"/>
              </a:rPr>
              <a:t>Elles  </a:t>
            </a:r>
            <a:r>
              <a:rPr kumimoji="0" lang="fr-CA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________</a:t>
            </a:r>
            <a:r>
              <a:rPr kumimoji="0" lang="fr-CA" sz="40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  </a:t>
            </a:r>
            <a:r>
              <a:rPr kumimoji="0" lang="fr-CA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les chaussettes.</a:t>
            </a:r>
            <a:endParaRPr kumimoji="0" lang="en-CA" sz="4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1142976" y="5643586"/>
            <a:ext cx="4143404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sz="3600" noProof="0" dirty="0" smtClean="0">
                <a:solidFill>
                  <a:srgbClr val="00FF00"/>
                </a:solidFill>
                <a:latin typeface="Arial Rounded MT Bold" pitchFamily="34" charset="0"/>
                <a:ea typeface="+mj-ea"/>
                <a:cs typeface="+mj-cs"/>
              </a:rPr>
              <a:t>me</a:t>
            </a:r>
            <a:r>
              <a:rPr lang="fr-CA" sz="3600" b="1" u="sng" noProof="0" dirty="0" smtClean="0">
                <a:solidFill>
                  <a:srgbClr val="00FF00"/>
                </a:solidFill>
                <a:latin typeface="Arial Rounded MT Bold" pitchFamily="34" charset="0"/>
                <a:ea typeface="+mj-ea"/>
                <a:cs typeface="+mj-cs"/>
              </a:rPr>
              <a:t>tt</a:t>
            </a:r>
            <a:r>
              <a:rPr lang="fr-CA" sz="3600" noProof="0" dirty="0" smtClean="0">
                <a:solidFill>
                  <a:srgbClr val="00FF00"/>
                </a:solidFill>
                <a:latin typeface="Arial Rounded MT Bold" pitchFamily="34" charset="0"/>
                <a:ea typeface="+mj-ea"/>
                <a:cs typeface="+mj-cs"/>
              </a:rPr>
              <a:t>ent</a:t>
            </a:r>
            <a:endParaRPr kumimoji="0" lang="en-CA" sz="3600" b="0" i="0" u="none" strike="noStrike" kern="1200" cap="none" spc="0" normalizeH="0" baseline="0" noProof="0" dirty="0" smtClean="0">
              <a:ln>
                <a:noFill/>
              </a:ln>
              <a:solidFill>
                <a:srgbClr val="00FF00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30722" name="AutoShape 2" descr="bald fat man blushing animated gif"/>
          <p:cNvSpPr>
            <a:spLocks noChangeAspect="1" noChangeArrowheads="1"/>
          </p:cNvSpPr>
          <p:nvPr/>
        </p:nvSpPr>
        <p:spPr bwMode="auto">
          <a:xfrm>
            <a:off x="155575" y="-509588"/>
            <a:ext cx="809625" cy="107632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CA"/>
          </a:p>
        </p:txBody>
      </p:sp>
      <p:sp>
        <p:nvSpPr>
          <p:cNvPr id="37890" name="AutoShape 2" descr="http://comps.fotosearch.com/comp/DGV/DGV073/boy-girl-3-5_~200155490-001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CA"/>
          </a:p>
        </p:txBody>
      </p:sp>
      <p:sp>
        <p:nvSpPr>
          <p:cNvPr id="37892" name="AutoShape 4" descr="http://comps.fotosearch.com/comp/DGV/DGV073/boy-girl-3-5_~200155490-001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CA"/>
          </a:p>
        </p:txBody>
      </p:sp>
      <p:sp>
        <p:nvSpPr>
          <p:cNvPr id="37894" name="AutoShape 6" descr="http://comps.fotosearch.com/comp/DGV/DGV073/boy-girl-3-5_~200155490-001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CA"/>
          </a:p>
        </p:txBody>
      </p:sp>
      <p:pic>
        <p:nvPicPr>
          <p:cNvPr id="37896" name="Picture 8" descr="http://www.bikesportmichigan.com/features/Wetsuit_Demo/lg/01Wetsuit_Dem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28926" y="1500174"/>
            <a:ext cx="2915709" cy="4357718"/>
          </a:xfrm>
          <a:prstGeom prst="rect">
            <a:avLst/>
          </a:prstGeom>
          <a:noFill/>
        </p:spPr>
      </p:pic>
      <p:pic>
        <p:nvPicPr>
          <p:cNvPr id="37898" name="Picture 10" descr="december23-christmas2126.jpg image by rhee_jones"/>
          <p:cNvPicPr>
            <a:picLocks noChangeAspect="1" noChangeArrowheads="1"/>
          </p:cNvPicPr>
          <p:nvPr/>
        </p:nvPicPr>
        <p:blipFill>
          <a:blip r:embed="rId3" cstate="print"/>
          <a:srcRect l="20202" r="13131" b="983"/>
          <a:stretch>
            <a:fillRect/>
          </a:stretch>
        </p:blipFill>
        <p:spPr bwMode="auto">
          <a:xfrm>
            <a:off x="2357422" y="1500174"/>
            <a:ext cx="4424760" cy="435771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  <p:bldP spid="2" grpId="1"/>
      <p:bldP spid="3" grpId="0"/>
      <p:bldP spid="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-428660" y="428612"/>
            <a:ext cx="1000132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CA" sz="5400" dirty="0" smtClean="0">
                <a:latin typeface="Arial Rounded MT Bold" pitchFamily="34" charset="0"/>
                <a:ea typeface="+mj-ea"/>
                <a:cs typeface="+mj-cs"/>
              </a:rPr>
              <a:t>La </a:t>
            </a:r>
            <a:r>
              <a:rPr lang="en-CA" sz="5400" dirty="0" err="1" smtClean="0">
                <a:latin typeface="Arial Rounded MT Bold" pitchFamily="34" charset="0"/>
                <a:ea typeface="+mj-ea"/>
                <a:cs typeface="+mj-cs"/>
              </a:rPr>
              <a:t>fusée</a:t>
            </a:r>
            <a:r>
              <a:rPr lang="en-CA" sz="5400" noProof="0" dirty="0" smtClean="0">
                <a:latin typeface="Arial Rounded MT Bold" pitchFamily="34" charset="0"/>
                <a:ea typeface="+mj-ea"/>
                <a:cs typeface="+mj-cs"/>
              </a:rPr>
              <a:t>  </a:t>
            </a:r>
            <a:r>
              <a:rPr kumimoji="0" lang="fr-CA" sz="5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______</a:t>
            </a:r>
            <a:r>
              <a:rPr lang="fr-CA" sz="5400" dirty="0" smtClean="0">
                <a:latin typeface="Arial Rounded MT Bold" pitchFamily="34" charset="0"/>
                <a:ea typeface="+mj-ea"/>
                <a:cs typeface="+mj-cs"/>
              </a:rPr>
              <a:t>.</a:t>
            </a:r>
            <a:endParaRPr kumimoji="0" lang="en-CA" sz="5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0" y="571480"/>
            <a:ext cx="2928958" cy="785818"/>
          </a:xfrm>
        </p:spPr>
        <p:txBody>
          <a:bodyPr>
            <a:noAutofit/>
          </a:bodyPr>
          <a:lstStyle/>
          <a:p>
            <a:r>
              <a:rPr lang="fr-CA" sz="5400" dirty="0" smtClean="0">
                <a:solidFill>
                  <a:srgbClr val="00FF00"/>
                </a:solidFill>
                <a:latin typeface="Arial Rounded MT Bold" pitchFamily="34" charset="0"/>
              </a:rPr>
              <a:t>part</a:t>
            </a:r>
            <a:endParaRPr lang="en-CA" sz="5400" dirty="0">
              <a:solidFill>
                <a:srgbClr val="00FF00"/>
              </a:solidFill>
              <a:latin typeface="Arial Rounded MT Bold" pitchFamily="34" charset="0"/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-285784" y="5286388"/>
            <a:ext cx="971556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sz="5400" dirty="0" smtClean="0">
                <a:latin typeface="Arial Rounded MT Bold" pitchFamily="34" charset="0"/>
                <a:ea typeface="+mj-ea"/>
                <a:cs typeface="+mj-cs"/>
              </a:rPr>
              <a:t>Les fusées ___________.</a:t>
            </a:r>
            <a:endParaRPr kumimoji="0" lang="en-CA" sz="5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4000496" y="5214950"/>
            <a:ext cx="4143404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sz="5400" noProof="0" dirty="0" smtClean="0">
                <a:solidFill>
                  <a:srgbClr val="00FF00"/>
                </a:solidFill>
                <a:latin typeface="Arial Rounded MT Bold" pitchFamily="34" charset="0"/>
                <a:ea typeface="+mj-ea"/>
                <a:cs typeface="+mj-cs"/>
              </a:rPr>
              <a:t>par</a:t>
            </a:r>
            <a:r>
              <a:rPr lang="fr-CA" sz="5400" b="1" u="sng" noProof="0" dirty="0" smtClean="0">
                <a:solidFill>
                  <a:srgbClr val="00FF00"/>
                </a:solidFill>
                <a:latin typeface="Arial Rounded MT Bold" pitchFamily="34" charset="0"/>
                <a:ea typeface="+mj-ea"/>
                <a:cs typeface="+mj-cs"/>
              </a:rPr>
              <a:t>t</a:t>
            </a:r>
            <a:r>
              <a:rPr lang="fr-CA" sz="5400" noProof="0" dirty="0" smtClean="0">
                <a:solidFill>
                  <a:srgbClr val="00FF00"/>
                </a:solidFill>
                <a:latin typeface="Arial Rounded MT Bold" pitchFamily="34" charset="0"/>
                <a:ea typeface="+mj-ea"/>
                <a:cs typeface="+mj-cs"/>
              </a:rPr>
              <a:t>ent</a:t>
            </a:r>
            <a:endParaRPr kumimoji="0" lang="en-CA" sz="5400" b="0" i="0" u="none" strike="noStrike" kern="1200" cap="none" spc="0" normalizeH="0" baseline="0" noProof="0" dirty="0" smtClean="0">
              <a:ln>
                <a:noFill/>
              </a:ln>
              <a:solidFill>
                <a:srgbClr val="00FF00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30722" name="AutoShape 2" descr="bald fat man blushing animated gif"/>
          <p:cNvSpPr>
            <a:spLocks noChangeAspect="1" noChangeArrowheads="1"/>
          </p:cNvSpPr>
          <p:nvPr/>
        </p:nvSpPr>
        <p:spPr bwMode="auto">
          <a:xfrm>
            <a:off x="155575" y="-509588"/>
            <a:ext cx="809625" cy="107632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CA"/>
          </a:p>
        </p:txBody>
      </p:sp>
      <p:sp>
        <p:nvSpPr>
          <p:cNvPr id="37890" name="AutoShape 2" descr="http://comps.fotosearch.com/comp/DGV/DGV073/boy-girl-3-5_~200155490-001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CA"/>
          </a:p>
        </p:txBody>
      </p:sp>
      <p:sp>
        <p:nvSpPr>
          <p:cNvPr id="37892" name="AutoShape 4" descr="http://comps.fotosearch.com/comp/DGV/DGV073/boy-girl-3-5_~200155490-001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CA"/>
          </a:p>
        </p:txBody>
      </p:sp>
      <p:sp>
        <p:nvSpPr>
          <p:cNvPr id="37894" name="AutoShape 6" descr="http://comps.fotosearch.com/comp/DGV/DGV073/boy-girl-3-5_~200155490-001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CA"/>
          </a:p>
        </p:txBody>
      </p:sp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00430" y="1643050"/>
            <a:ext cx="2239926" cy="2387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5918" y="1643050"/>
            <a:ext cx="2239926" cy="2387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86380" y="1643050"/>
            <a:ext cx="2239926" cy="2387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  <p:bldP spid="2" grpId="1"/>
      <p:bldP spid="3" grpId="0"/>
      <p:bldP spid="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-428660" y="428612"/>
            <a:ext cx="1000132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CA" sz="5400" noProof="0" dirty="0" smtClean="0">
                <a:latin typeface="Arial Rounded MT Bold" pitchFamily="34" charset="0"/>
                <a:ea typeface="+mj-ea"/>
                <a:cs typeface="+mj-cs"/>
              </a:rPr>
              <a:t>Il  </a:t>
            </a:r>
            <a:r>
              <a:rPr kumimoji="0" lang="fr-CA" sz="5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_____</a:t>
            </a:r>
            <a:r>
              <a:rPr kumimoji="0" lang="fr-CA" sz="5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 </a:t>
            </a:r>
            <a:r>
              <a:rPr kumimoji="0" lang="fr-CA" sz="5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vite</a:t>
            </a:r>
            <a:r>
              <a:rPr lang="fr-CA" sz="5400" dirty="0" smtClean="0">
                <a:latin typeface="Arial Rounded MT Bold" pitchFamily="34" charset="0"/>
                <a:ea typeface="+mj-ea"/>
                <a:cs typeface="+mj-cs"/>
              </a:rPr>
              <a:t>.</a:t>
            </a:r>
            <a:endParaRPr kumimoji="0" lang="en-CA" sz="5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14612" y="571480"/>
            <a:ext cx="2928958" cy="785818"/>
          </a:xfrm>
        </p:spPr>
        <p:txBody>
          <a:bodyPr>
            <a:noAutofit/>
          </a:bodyPr>
          <a:lstStyle/>
          <a:p>
            <a:r>
              <a:rPr lang="fr-CA" sz="5400" dirty="0" smtClean="0">
                <a:solidFill>
                  <a:srgbClr val="FF0000"/>
                </a:solidFill>
                <a:latin typeface="Arial Rounded MT Bold" pitchFamily="34" charset="0"/>
              </a:rPr>
              <a:t>sort</a:t>
            </a:r>
            <a:endParaRPr lang="en-CA" sz="5400" dirty="0">
              <a:solidFill>
                <a:srgbClr val="FF0000"/>
              </a:solidFill>
              <a:latin typeface="Arial Rounded MT Bold" pitchFamily="34" charset="0"/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-214346" y="5214958"/>
            <a:ext cx="971556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sz="5400" dirty="0" smtClean="0">
                <a:latin typeface="Arial Rounded MT Bold" pitchFamily="34" charset="0"/>
                <a:ea typeface="+mj-ea"/>
                <a:cs typeface="+mj-cs"/>
              </a:rPr>
              <a:t>Ils </a:t>
            </a:r>
            <a:r>
              <a:rPr kumimoji="0" lang="fr-CA" sz="5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________</a:t>
            </a:r>
            <a:r>
              <a:rPr kumimoji="0" lang="fr-CA" sz="5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  </a:t>
            </a:r>
            <a:r>
              <a:rPr kumimoji="0" lang="fr-CA" sz="5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vite.</a:t>
            </a:r>
            <a:endParaRPr kumimoji="0" lang="en-CA" sz="5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2214546" y="5143512"/>
            <a:ext cx="4143404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sz="5400" noProof="0" dirty="0" smtClean="0">
                <a:solidFill>
                  <a:srgbClr val="FF0000"/>
                </a:solidFill>
                <a:latin typeface="Arial Rounded MT Bold" pitchFamily="34" charset="0"/>
                <a:ea typeface="+mj-ea"/>
                <a:cs typeface="+mj-cs"/>
              </a:rPr>
              <a:t>sor</a:t>
            </a:r>
            <a:r>
              <a:rPr lang="fr-CA" sz="5400" b="1" u="sng" noProof="0" dirty="0" smtClean="0">
                <a:solidFill>
                  <a:srgbClr val="FF0000"/>
                </a:solidFill>
                <a:latin typeface="Arial Rounded MT Bold" pitchFamily="34" charset="0"/>
                <a:ea typeface="+mj-ea"/>
                <a:cs typeface="+mj-cs"/>
              </a:rPr>
              <a:t>t</a:t>
            </a:r>
            <a:r>
              <a:rPr lang="fr-CA" sz="5400" noProof="0" dirty="0" smtClean="0">
                <a:solidFill>
                  <a:srgbClr val="FF0000"/>
                </a:solidFill>
                <a:latin typeface="Arial Rounded MT Bold" pitchFamily="34" charset="0"/>
                <a:ea typeface="+mj-ea"/>
                <a:cs typeface="+mj-cs"/>
              </a:rPr>
              <a:t>ent</a:t>
            </a:r>
            <a:endParaRPr kumimoji="0" lang="en-CA" sz="54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30722" name="AutoShape 2" descr="bald fat man blushing animated gif"/>
          <p:cNvSpPr>
            <a:spLocks noChangeAspect="1" noChangeArrowheads="1"/>
          </p:cNvSpPr>
          <p:nvPr/>
        </p:nvSpPr>
        <p:spPr bwMode="auto">
          <a:xfrm>
            <a:off x="155575" y="-509588"/>
            <a:ext cx="809625" cy="107632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CA"/>
          </a:p>
        </p:txBody>
      </p:sp>
      <p:sp>
        <p:nvSpPr>
          <p:cNvPr id="37890" name="AutoShape 2" descr="http://comps.fotosearch.com/comp/DGV/DGV073/boy-girl-3-5_~200155490-001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CA"/>
          </a:p>
        </p:txBody>
      </p:sp>
      <p:sp>
        <p:nvSpPr>
          <p:cNvPr id="37892" name="AutoShape 4" descr="http://comps.fotosearch.com/comp/DGV/DGV073/boy-girl-3-5_~200155490-001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CA"/>
          </a:p>
        </p:txBody>
      </p:sp>
      <p:sp>
        <p:nvSpPr>
          <p:cNvPr id="37894" name="AutoShape 6" descr="http://comps.fotosearch.com/comp/DGV/DGV073/boy-girl-3-5_~200155490-001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CA"/>
          </a:p>
        </p:txBody>
      </p:sp>
      <p:pic>
        <p:nvPicPr>
          <p:cNvPr id="40967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14612" y="2428868"/>
            <a:ext cx="1602502" cy="1254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29190" y="2357430"/>
            <a:ext cx="1602502" cy="1254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  <p:bldP spid="2" grpId="1"/>
      <p:bldP spid="3" grpId="0"/>
      <p:bldP spid="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8" name="Picture 4" descr="https://www.storesonlinepro.com/files/2313598/uploaded/Boxer%20Pose%2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488" y="1928802"/>
            <a:ext cx="3448890" cy="3643338"/>
          </a:xfrm>
          <a:prstGeom prst="rect">
            <a:avLst/>
          </a:prstGeom>
          <a:noFill/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-428660" y="428612"/>
            <a:ext cx="1000132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sz="5400" noProof="0" dirty="0" smtClean="0">
                <a:latin typeface="Arial Rounded MT Bold" pitchFamily="34" charset="0"/>
                <a:ea typeface="+mj-ea"/>
                <a:cs typeface="+mj-cs"/>
              </a:rPr>
              <a:t>Il ________</a:t>
            </a:r>
            <a:r>
              <a:rPr lang="fr-CA" sz="4400" dirty="0" smtClean="0">
                <a:latin typeface="Arial Rounded MT Bold" pitchFamily="34" charset="0"/>
                <a:ea typeface="+mj-ea"/>
                <a:cs typeface="+mj-cs"/>
              </a:rPr>
              <a:t>.</a:t>
            </a:r>
            <a:endParaRPr kumimoji="0" lang="en-CA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14678" y="642918"/>
            <a:ext cx="2928958" cy="785818"/>
          </a:xfrm>
        </p:spPr>
        <p:txBody>
          <a:bodyPr>
            <a:noAutofit/>
          </a:bodyPr>
          <a:lstStyle/>
          <a:p>
            <a:r>
              <a:rPr lang="fr-CA" sz="4800" dirty="0" smtClean="0">
                <a:solidFill>
                  <a:srgbClr val="FF0000"/>
                </a:solidFill>
                <a:latin typeface="Arial Rounded MT Bold" pitchFamily="34" charset="0"/>
              </a:rPr>
              <a:t>se bat</a:t>
            </a:r>
            <a:endParaRPr lang="en-CA" sz="4800" dirty="0">
              <a:solidFill>
                <a:srgbClr val="FF0000"/>
              </a:solidFill>
              <a:latin typeface="Arial Rounded MT Bold" pitchFamily="34" charset="0"/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-285784" y="5643586"/>
            <a:ext cx="971556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sz="5400" dirty="0" smtClean="0">
                <a:latin typeface="Arial Rounded MT Bold" pitchFamily="34" charset="0"/>
                <a:ea typeface="+mj-ea"/>
                <a:cs typeface="+mj-cs"/>
              </a:rPr>
              <a:t>Ils </a:t>
            </a:r>
            <a:r>
              <a:rPr kumimoji="0" lang="fr-CA" sz="5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____________.</a:t>
            </a:r>
            <a:endParaRPr kumimoji="0" lang="en-CA" sz="5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2857488" y="5572140"/>
            <a:ext cx="4143404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sz="5400" dirty="0" smtClean="0">
                <a:solidFill>
                  <a:srgbClr val="FF0000"/>
                </a:solidFill>
                <a:latin typeface="Arial Rounded MT Bold" pitchFamily="34" charset="0"/>
                <a:ea typeface="+mj-ea"/>
                <a:cs typeface="+mj-cs"/>
              </a:rPr>
              <a:t>s</a:t>
            </a:r>
            <a:r>
              <a:rPr lang="fr-CA" sz="5400" noProof="0" dirty="0" smtClean="0">
                <a:solidFill>
                  <a:srgbClr val="FF0000"/>
                </a:solidFill>
                <a:latin typeface="Arial Rounded MT Bold" pitchFamily="34" charset="0"/>
                <a:ea typeface="+mj-ea"/>
                <a:cs typeface="+mj-cs"/>
              </a:rPr>
              <a:t>e ba</a:t>
            </a:r>
            <a:r>
              <a:rPr lang="fr-CA" sz="5400" b="1" u="sng" noProof="0" dirty="0" smtClean="0">
                <a:solidFill>
                  <a:srgbClr val="FF0000"/>
                </a:solidFill>
                <a:latin typeface="Arial Rounded MT Bold" pitchFamily="34" charset="0"/>
                <a:ea typeface="+mj-ea"/>
                <a:cs typeface="+mj-cs"/>
              </a:rPr>
              <a:t>tt</a:t>
            </a:r>
            <a:r>
              <a:rPr lang="fr-CA" sz="5400" noProof="0" dirty="0" smtClean="0">
                <a:solidFill>
                  <a:srgbClr val="FF0000"/>
                </a:solidFill>
                <a:latin typeface="Arial Rounded MT Bold" pitchFamily="34" charset="0"/>
                <a:ea typeface="+mj-ea"/>
                <a:cs typeface="+mj-cs"/>
              </a:rPr>
              <a:t>ent</a:t>
            </a:r>
            <a:endParaRPr kumimoji="0" lang="en-CA" sz="54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30722" name="AutoShape 2" descr="bald fat man blushing animated gif"/>
          <p:cNvSpPr>
            <a:spLocks noChangeAspect="1" noChangeArrowheads="1"/>
          </p:cNvSpPr>
          <p:nvPr/>
        </p:nvSpPr>
        <p:spPr bwMode="auto">
          <a:xfrm>
            <a:off x="155575" y="-509588"/>
            <a:ext cx="809625" cy="107632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CA"/>
          </a:p>
        </p:txBody>
      </p:sp>
      <p:sp>
        <p:nvSpPr>
          <p:cNvPr id="37890" name="AutoShape 2" descr="http://comps.fotosearch.com/comp/DGV/DGV073/boy-girl-3-5_~200155490-001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CA"/>
          </a:p>
        </p:txBody>
      </p:sp>
      <p:sp>
        <p:nvSpPr>
          <p:cNvPr id="37892" name="AutoShape 4" descr="http://comps.fotosearch.com/comp/DGV/DGV073/boy-girl-3-5_~200155490-001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CA"/>
          </a:p>
        </p:txBody>
      </p:sp>
      <p:sp>
        <p:nvSpPr>
          <p:cNvPr id="37894" name="AutoShape 6" descr="http://comps.fotosearch.com/comp/DGV/DGV073/boy-girl-3-5_~200155490-001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CA"/>
          </a:p>
        </p:txBody>
      </p:sp>
      <p:pic>
        <p:nvPicPr>
          <p:cNvPr id="41986" name="Picture 2" descr="http://xbox360media.ign.com/xbox360/image/article/971/971583/fight-night-round-4-2009040901443138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2976" y="1785926"/>
            <a:ext cx="6846463" cy="38576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  <p:bldP spid="2" grpId="1"/>
      <p:bldP spid="3" grpId="0"/>
      <p:bldP spid="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14348" y="2959107"/>
            <a:ext cx="7772400" cy="1470025"/>
          </a:xfrm>
        </p:spPr>
        <p:txBody>
          <a:bodyPr>
            <a:noAutofit/>
          </a:bodyPr>
          <a:lstStyle/>
          <a:p>
            <a:r>
              <a:rPr lang="fr-CA" sz="5400" b="1" dirty="0" smtClean="0">
                <a:solidFill>
                  <a:srgbClr val="E010C7"/>
                </a:solidFill>
              </a:rPr>
              <a:t>5. </a:t>
            </a:r>
            <a:r>
              <a:rPr lang="fr-CA" sz="5400" b="1" dirty="0" smtClean="0"/>
              <a:t>Les </a:t>
            </a:r>
            <a:r>
              <a:rPr lang="fr-CA" sz="5400" b="1" dirty="0"/>
              <a:t>verbes qui </a:t>
            </a:r>
            <a:r>
              <a:rPr lang="fr-CA" sz="5400" b="1" dirty="0" smtClean="0"/>
              <a:t>finissent avec le son </a:t>
            </a:r>
            <a:br>
              <a:rPr lang="fr-CA" sz="5400" b="1" dirty="0" smtClean="0"/>
            </a:br>
            <a:r>
              <a:rPr lang="fr-CA" sz="5400" b="1" dirty="0" smtClean="0"/>
              <a:t>« </a:t>
            </a:r>
            <a:r>
              <a:rPr lang="fr-CA" sz="5400" b="1" dirty="0" smtClean="0">
                <a:solidFill>
                  <a:srgbClr val="FF0000"/>
                </a:solidFill>
              </a:rPr>
              <a:t>n </a:t>
            </a:r>
            <a:r>
              <a:rPr lang="fr-CA" sz="5400" b="1" dirty="0" smtClean="0"/>
              <a:t>» </a:t>
            </a:r>
            <a:br>
              <a:rPr lang="fr-CA" sz="5400" b="1" dirty="0" smtClean="0"/>
            </a:br>
            <a:r>
              <a:rPr lang="fr-CA" sz="5400" b="1" dirty="0" smtClean="0"/>
              <a:t>au pluriel</a:t>
            </a:r>
            <a:br>
              <a:rPr lang="fr-CA" sz="5400" b="1" dirty="0" smtClean="0"/>
            </a:br>
            <a:r>
              <a:rPr lang="fr-CA" sz="5400" b="1" dirty="0" smtClean="0">
                <a:solidFill>
                  <a:srgbClr val="99FF66"/>
                </a:solidFill>
              </a:rPr>
              <a:t>(c’est </a:t>
            </a:r>
            <a:r>
              <a:rPr lang="fr-CA" sz="5400" b="1" dirty="0" err="1" smtClean="0">
                <a:solidFill>
                  <a:srgbClr val="FF0000"/>
                </a:solidFill>
              </a:rPr>
              <a:t>___nnent</a:t>
            </a:r>
            <a:r>
              <a:rPr lang="fr-CA" sz="5400" b="1" dirty="0" smtClean="0">
                <a:solidFill>
                  <a:srgbClr val="99FF66"/>
                </a:solidFill>
              </a:rPr>
              <a:t> mais le ‘</a:t>
            </a:r>
            <a:r>
              <a:rPr lang="fr-CA" sz="5400" b="1" dirty="0" err="1" smtClean="0">
                <a:solidFill>
                  <a:srgbClr val="E010C7"/>
                </a:solidFill>
              </a:rPr>
              <a:t>ent</a:t>
            </a:r>
            <a:r>
              <a:rPr lang="fr-CA" sz="5400" b="1" dirty="0" smtClean="0">
                <a:solidFill>
                  <a:srgbClr val="99FF66"/>
                </a:solidFill>
              </a:rPr>
              <a:t>’ n’est pas prononcé!)</a:t>
            </a:r>
            <a:r>
              <a:rPr lang="en-CA" sz="5400" b="1" u="sng" dirty="0"/>
              <a:t/>
            </a:r>
            <a:br>
              <a:rPr lang="en-CA" sz="5400" b="1" u="sng" dirty="0"/>
            </a:br>
            <a:endParaRPr lang="en-CA" sz="5400" dirty="0"/>
          </a:p>
        </p:txBody>
      </p:sp>
      <p:pic>
        <p:nvPicPr>
          <p:cNvPr id="3" name="Picture 2" descr="hm00049_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86512" y="1714488"/>
            <a:ext cx="519172" cy="759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628680" y="428604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Un gar</a:t>
            </a:r>
            <a:r>
              <a:rPr kumimoji="0" lang="fr-CA" sz="4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çon</a:t>
            </a:r>
            <a:r>
              <a:rPr kumimoji="0" lang="fr-CA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 </a:t>
            </a:r>
            <a:r>
              <a:rPr kumimoji="0" lang="fr-CA" sz="4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____content</a:t>
            </a:r>
            <a:r>
              <a:rPr kumimoji="0" lang="fr-CA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.</a:t>
            </a:r>
            <a:endParaRPr kumimoji="0" lang="en-CA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86248" y="428604"/>
            <a:ext cx="1428760" cy="1143000"/>
          </a:xfrm>
        </p:spPr>
        <p:txBody>
          <a:bodyPr/>
          <a:lstStyle/>
          <a:p>
            <a:r>
              <a:rPr lang="fr-CA" dirty="0" smtClean="0">
                <a:solidFill>
                  <a:srgbClr val="99FF66"/>
                </a:solidFill>
                <a:latin typeface="Arial Rounded MT Bold" pitchFamily="34" charset="0"/>
              </a:rPr>
              <a:t>est</a:t>
            </a:r>
            <a:endParaRPr lang="en-CA" dirty="0">
              <a:solidFill>
                <a:srgbClr val="99FF66"/>
              </a:solidFill>
              <a:latin typeface="Arial Rounded MT Bold" pitchFamily="34" charset="0"/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428596" y="5429272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4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Deux</a:t>
            </a:r>
            <a:r>
              <a:rPr kumimoji="0" lang="en-CA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 gar</a:t>
            </a:r>
            <a:r>
              <a:rPr kumimoji="0" lang="fr-CA" sz="4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çons</a:t>
            </a:r>
            <a:r>
              <a:rPr kumimoji="0" lang="fr-CA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 ______ contents.</a:t>
            </a:r>
            <a:endParaRPr kumimoji="0" lang="en-CA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4357686" y="5429272"/>
            <a:ext cx="142876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CA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99FF66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sont</a:t>
            </a:r>
            <a:endParaRPr kumimoji="0" lang="en-CA" sz="4400" b="0" i="0" u="none" strike="noStrike" kern="1200" cap="none" spc="0" normalizeH="0" baseline="0" noProof="0" dirty="0" smtClean="0">
              <a:ln>
                <a:noFill/>
              </a:ln>
              <a:solidFill>
                <a:srgbClr val="99FF66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pic>
        <p:nvPicPr>
          <p:cNvPr id="2050" name="Picture 2" descr="http://farm3.static.flickr.com/2218/2270115518_546f7101d0.jpg"/>
          <p:cNvPicPr>
            <a:picLocks noChangeAspect="1" noChangeArrowheads="1"/>
          </p:cNvPicPr>
          <p:nvPr/>
        </p:nvPicPr>
        <p:blipFill>
          <a:blip r:embed="rId2" cstate="print"/>
          <a:srcRect r="12356" b="2316"/>
          <a:stretch>
            <a:fillRect/>
          </a:stretch>
        </p:blipFill>
        <p:spPr bwMode="auto">
          <a:xfrm>
            <a:off x="2500298" y="1772781"/>
            <a:ext cx="4071966" cy="3013541"/>
          </a:xfrm>
          <a:prstGeom prst="rect">
            <a:avLst/>
          </a:prstGeom>
          <a:noFill/>
        </p:spPr>
      </p:pic>
      <p:pic>
        <p:nvPicPr>
          <p:cNvPr id="2052" name="Picture 4" descr="http://www.talesofmikkimoto.com/wp-content/uploads/2008/08/happy-boy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3108" y="1500174"/>
            <a:ext cx="4092318" cy="40005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  <p:bldP spid="2" grpId="1"/>
      <p:bldP spid="3" grpId="0"/>
      <p:bldP spid="5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-428660" y="428612"/>
            <a:ext cx="1000132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sz="5400" noProof="0" dirty="0" smtClean="0">
                <a:latin typeface="Arial Rounded MT Bold" pitchFamily="34" charset="0"/>
                <a:ea typeface="+mj-ea"/>
                <a:cs typeface="+mj-cs"/>
              </a:rPr>
              <a:t>La fille _________.</a:t>
            </a:r>
            <a:endParaRPr kumimoji="0" lang="en-CA" sz="5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00496" y="571480"/>
            <a:ext cx="2928958" cy="785818"/>
          </a:xfrm>
        </p:spPr>
        <p:txBody>
          <a:bodyPr>
            <a:noAutofit/>
          </a:bodyPr>
          <a:lstStyle/>
          <a:p>
            <a:r>
              <a:rPr lang="fr-CA" sz="5400" dirty="0" smtClean="0">
                <a:solidFill>
                  <a:srgbClr val="00FF00"/>
                </a:solidFill>
                <a:latin typeface="Arial Rounded MT Bold" pitchFamily="34" charset="0"/>
              </a:rPr>
              <a:t>vient</a:t>
            </a:r>
            <a:endParaRPr lang="en-CA" sz="5400" dirty="0">
              <a:solidFill>
                <a:srgbClr val="00FF00"/>
              </a:solidFill>
              <a:latin typeface="Arial Rounded MT Bold" pitchFamily="34" charset="0"/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-71470" y="5357834"/>
            <a:ext cx="971556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sz="5400" dirty="0" smtClean="0">
                <a:latin typeface="Arial Rounded MT Bold" pitchFamily="34" charset="0"/>
                <a:ea typeface="+mj-ea"/>
                <a:cs typeface="+mj-cs"/>
              </a:rPr>
              <a:t>Les </a:t>
            </a:r>
            <a:r>
              <a:rPr lang="fr-CA" sz="5400" smtClean="0">
                <a:latin typeface="Arial Rounded MT Bold" pitchFamily="34" charset="0"/>
                <a:ea typeface="+mj-ea"/>
                <a:cs typeface="+mj-cs"/>
              </a:rPr>
              <a:t>enfants </a:t>
            </a:r>
            <a:r>
              <a:rPr kumimoji="0" lang="fr-CA" sz="5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____________.</a:t>
            </a:r>
            <a:endParaRPr kumimoji="0" lang="en-CA" sz="5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4429124" y="5286388"/>
            <a:ext cx="4143404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sz="5400" dirty="0" err="1" smtClean="0">
                <a:solidFill>
                  <a:srgbClr val="00FF00"/>
                </a:solidFill>
                <a:latin typeface="Arial Rounded MT Bold" pitchFamily="34" charset="0"/>
                <a:ea typeface="+mj-ea"/>
                <a:cs typeface="+mj-cs"/>
              </a:rPr>
              <a:t>vie</a:t>
            </a:r>
            <a:r>
              <a:rPr lang="fr-CA" sz="5400" b="1" u="sng" dirty="0" err="1" smtClean="0">
                <a:solidFill>
                  <a:srgbClr val="00FF00"/>
                </a:solidFill>
                <a:latin typeface="Arial Rounded MT Bold" pitchFamily="34" charset="0"/>
                <a:ea typeface="+mj-ea"/>
                <a:cs typeface="+mj-cs"/>
              </a:rPr>
              <a:t>nn</a:t>
            </a:r>
            <a:r>
              <a:rPr lang="fr-CA" sz="5400" noProof="0" dirty="0" err="1" smtClean="0">
                <a:solidFill>
                  <a:srgbClr val="00FF00"/>
                </a:solidFill>
                <a:latin typeface="Arial Rounded MT Bold" pitchFamily="34" charset="0"/>
                <a:ea typeface="+mj-ea"/>
                <a:cs typeface="+mj-cs"/>
              </a:rPr>
              <a:t>ent</a:t>
            </a:r>
            <a:endParaRPr kumimoji="0" lang="en-CA" sz="5400" b="0" i="0" u="none" strike="noStrike" kern="1200" cap="none" spc="0" normalizeH="0" baseline="0" noProof="0" dirty="0" smtClean="0">
              <a:ln>
                <a:noFill/>
              </a:ln>
              <a:solidFill>
                <a:srgbClr val="00FF00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30722" name="AutoShape 2" descr="bald fat man blushing animated gif"/>
          <p:cNvSpPr>
            <a:spLocks noChangeAspect="1" noChangeArrowheads="1"/>
          </p:cNvSpPr>
          <p:nvPr/>
        </p:nvSpPr>
        <p:spPr bwMode="auto">
          <a:xfrm>
            <a:off x="155575" y="-509588"/>
            <a:ext cx="809625" cy="107632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CA"/>
          </a:p>
        </p:txBody>
      </p:sp>
      <p:sp>
        <p:nvSpPr>
          <p:cNvPr id="37890" name="AutoShape 2" descr="http://comps.fotosearch.com/comp/DGV/DGV073/boy-girl-3-5_~200155490-001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CA"/>
          </a:p>
        </p:txBody>
      </p:sp>
      <p:sp>
        <p:nvSpPr>
          <p:cNvPr id="37892" name="AutoShape 4" descr="http://comps.fotosearch.com/comp/DGV/DGV073/boy-girl-3-5_~200155490-001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CA"/>
          </a:p>
        </p:txBody>
      </p:sp>
      <p:sp>
        <p:nvSpPr>
          <p:cNvPr id="37894" name="AutoShape 6" descr="http://comps.fotosearch.com/comp/DGV/DGV073/boy-girl-3-5_~200155490-001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CA"/>
          </a:p>
        </p:txBody>
      </p:sp>
      <p:pic>
        <p:nvPicPr>
          <p:cNvPr id="13" name="Picture 3" descr="32739346.g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4876" y="2643182"/>
            <a:ext cx="3333750" cy="176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3357554" y="2643182"/>
            <a:ext cx="1336681" cy="13366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301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43306" y="2357430"/>
            <a:ext cx="1046167" cy="21284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  <p:bldP spid="2" grpId="1"/>
      <p:bldP spid="3" grpId="0"/>
      <p:bldP spid="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-428660" y="428612"/>
            <a:ext cx="1000132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sz="4800" noProof="0" dirty="0" smtClean="0">
                <a:latin typeface="Arial Rounded MT Bold" pitchFamily="34" charset="0"/>
                <a:ea typeface="+mj-ea"/>
                <a:cs typeface="+mj-cs"/>
              </a:rPr>
              <a:t>Il  _______  des photos.</a:t>
            </a:r>
            <a:endParaRPr kumimoji="0" lang="en-CA" sz="4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43042" y="642918"/>
            <a:ext cx="2928958" cy="785818"/>
          </a:xfrm>
        </p:spPr>
        <p:txBody>
          <a:bodyPr>
            <a:noAutofit/>
          </a:bodyPr>
          <a:lstStyle/>
          <a:p>
            <a:r>
              <a:rPr lang="fr-CA" sz="4800" dirty="0" smtClean="0">
                <a:solidFill>
                  <a:srgbClr val="00FF00"/>
                </a:solidFill>
                <a:latin typeface="Arial Rounded MT Bold" pitchFamily="34" charset="0"/>
              </a:rPr>
              <a:t>prend</a:t>
            </a:r>
            <a:endParaRPr lang="en-CA" sz="4800" dirty="0">
              <a:solidFill>
                <a:srgbClr val="00FF00"/>
              </a:solidFill>
              <a:latin typeface="Arial Rounded MT Bold" pitchFamily="34" charset="0"/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-71470" y="5357834"/>
            <a:ext cx="971556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sz="4800" smtClean="0">
                <a:latin typeface="Arial Rounded MT Bold" pitchFamily="34" charset="0"/>
                <a:ea typeface="+mj-ea"/>
                <a:cs typeface="+mj-cs"/>
              </a:rPr>
              <a:t>Ils ___________des photos.</a:t>
            </a:r>
            <a:endParaRPr kumimoji="0" lang="en-CA" sz="4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1428728" y="5286388"/>
            <a:ext cx="4143404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sz="4800" dirty="0" err="1" smtClean="0">
                <a:solidFill>
                  <a:srgbClr val="00FF00"/>
                </a:solidFill>
                <a:latin typeface="Arial Rounded MT Bold" pitchFamily="34" charset="0"/>
                <a:ea typeface="+mj-ea"/>
                <a:cs typeface="+mj-cs"/>
              </a:rPr>
              <a:t>pre</a:t>
            </a:r>
            <a:r>
              <a:rPr lang="fr-CA" sz="4800" b="1" u="sng" dirty="0" err="1" smtClean="0">
                <a:solidFill>
                  <a:srgbClr val="00FF00"/>
                </a:solidFill>
                <a:latin typeface="Arial Rounded MT Bold" pitchFamily="34" charset="0"/>
                <a:ea typeface="+mj-ea"/>
                <a:cs typeface="+mj-cs"/>
              </a:rPr>
              <a:t>nn</a:t>
            </a:r>
            <a:r>
              <a:rPr lang="fr-CA" sz="4800" noProof="0" dirty="0" err="1" smtClean="0">
                <a:solidFill>
                  <a:srgbClr val="00FF00"/>
                </a:solidFill>
                <a:latin typeface="Arial Rounded MT Bold" pitchFamily="34" charset="0"/>
                <a:ea typeface="+mj-ea"/>
                <a:cs typeface="+mj-cs"/>
              </a:rPr>
              <a:t>ent</a:t>
            </a:r>
            <a:endParaRPr kumimoji="0" lang="en-CA" sz="4800" b="0" i="0" u="none" strike="noStrike" kern="1200" cap="none" spc="0" normalizeH="0" baseline="0" noProof="0" dirty="0" smtClean="0">
              <a:ln>
                <a:noFill/>
              </a:ln>
              <a:solidFill>
                <a:srgbClr val="00FF00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30722" name="AutoShape 2" descr="bald fat man blushing animated gif"/>
          <p:cNvSpPr>
            <a:spLocks noChangeAspect="1" noChangeArrowheads="1"/>
          </p:cNvSpPr>
          <p:nvPr/>
        </p:nvSpPr>
        <p:spPr bwMode="auto">
          <a:xfrm>
            <a:off x="155575" y="-509588"/>
            <a:ext cx="809625" cy="107632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CA"/>
          </a:p>
        </p:txBody>
      </p:sp>
      <p:sp>
        <p:nvSpPr>
          <p:cNvPr id="37890" name="AutoShape 2" descr="http://comps.fotosearch.com/comp/DGV/DGV073/boy-girl-3-5_~200155490-001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CA"/>
          </a:p>
        </p:txBody>
      </p:sp>
      <p:sp>
        <p:nvSpPr>
          <p:cNvPr id="37892" name="AutoShape 4" descr="http://comps.fotosearch.com/comp/DGV/DGV073/boy-girl-3-5_~200155490-001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CA"/>
          </a:p>
        </p:txBody>
      </p:sp>
      <p:sp>
        <p:nvSpPr>
          <p:cNvPr id="37894" name="AutoShape 6" descr="http://comps.fotosearch.com/comp/DGV/DGV073/boy-girl-3-5_~200155490-001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CA"/>
          </a:p>
        </p:txBody>
      </p:sp>
      <p:pic>
        <p:nvPicPr>
          <p:cNvPr id="14" name="Picture 3" descr="32669124.g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28860" y="1500174"/>
            <a:ext cx="1999393" cy="37147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3" descr="32669124.g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57752" y="1571612"/>
            <a:ext cx="1999393" cy="37147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  <p:bldP spid="2" grpId="1"/>
      <p:bldP spid="3" grpId="0"/>
      <p:bldP spid="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-428660" y="428612"/>
            <a:ext cx="1000132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sz="4800" noProof="0" dirty="0" smtClean="0">
                <a:latin typeface="Arial Rounded MT Bold" pitchFamily="34" charset="0"/>
                <a:ea typeface="+mj-ea"/>
                <a:cs typeface="+mj-cs"/>
              </a:rPr>
              <a:t>Il  ___________  maintenant.</a:t>
            </a:r>
            <a:endParaRPr kumimoji="0" lang="en-CA" sz="4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28728" y="571480"/>
            <a:ext cx="3214710" cy="785818"/>
          </a:xfrm>
        </p:spPr>
        <p:txBody>
          <a:bodyPr>
            <a:noAutofit/>
          </a:bodyPr>
          <a:lstStyle/>
          <a:p>
            <a:r>
              <a:rPr lang="fr-CA" sz="4800" dirty="0" smtClean="0">
                <a:solidFill>
                  <a:srgbClr val="00FF00"/>
                </a:solidFill>
                <a:latin typeface="Arial Rounded MT Bold" pitchFamily="34" charset="0"/>
              </a:rPr>
              <a:t>comprend</a:t>
            </a:r>
            <a:endParaRPr lang="en-CA" sz="4800" dirty="0">
              <a:solidFill>
                <a:srgbClr val="00FF00"/>
              </a:solidFill>
              <a:latin typeface="Arial Rounded MT Bold" pitchFamily="34" charset="0"/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-71470" y="5357834"/>
            <a:ext cx="971556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sz="4400" smtClean="0">
                <a:latin typeface="Arial Rounded MT Bold" pitchFamily="34" charset="0"/>
                <a:ea typeface="+mj-ea"/>
                <a:cs typeface="+mj-cs"/>
              </a:rPr>
              <a:t>Ils _______________maintenant.</a:t>
            </a:r>
            <a:endParaRPr kumimoji="0" lang="en-CA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1428728" y="5286388"/>
            <a:ext cx="4143404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sz="4400" dirty="0" err="1" smtClean="0">
                <a:solidFill>
                  <a:srgbClr val="00FF00"/>
                </a:solidFill>
                <a:latin typeface="Arial Rounded MT Bold" pitchFamily="34" charset="0"/>
                <a:ea typeface="+mj-ea"/>
                <a:cs typeface="+mj-cs"/>
              </a:rPr>
              <a:t>compre</a:t>
            </a:r>
            <a:r>
              <a:rPr lang="fr-CA" sz="4400" b="1" u="sng" dirty="0" err="1" smtClean="0">
                <a:solidFill>
                  <a:srgbClr val="00FF00"/>
                </a:solidFill>
                <a:latin typeface="Arial Rounded MT Bold" pitchFamily="34" charset="0"/>
                <a:ea typeface="+mj-ea"/>
                <a:cs typeface="+mj-cs"/>
              </a:rPr>
              <a:t>nn</a:t>
            </a:r>
            <a:r>
              <a:rPr lang="fr-CA" sz="4400" noProof="0" dirty="0" err="1" smtClean="0">
                <a:solidFill>
                  <a:srgbClr val="00FF00"/>
                </a:solidFill>
                <a:latin typeface="Arial Rounded MT Bold" pitchFamily="34" charset="0"/>
                <a:ea typeface="+mj-ea"/>
                <a:cs typeface="+mj-cs"/>
              </a:rPr>
              <a:t>ent</a:t>
            </a:r>
            <a:endParaRPr kumimoji="0" lang="en-CA" sz="4400" b="0" i="0" u="none" strike="noStrike" kern="1200" cap="none" spc="0" normalizeH="0" baseline="0" noProof="0" dirty="0" smtClean="0">
              <a:ln>
                <a:noFill/>
              </a:ln>
              <a:solidFill>
                <a:srgbClr val="00FF00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30722" name="AutoShape 2" descr="bald fat man blushing animated gif"/>
          <p:cNvSpPr>
            <a:spLocks noChangeAspect="1" noChangeArrowheads="1"/>
          </p:cNvSpPr>
          <p:nvPr/>
        </p:nvSpPr>
        <p:spPr bwMode="auto">
          <a:xfrm>
            <a:off x="155575" y="-509588"/>
            <a:ext cx="809625" cy="107632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CA"/>
          </a:p>
        </p:txBody>
      </p:sp>
      <p:sp>
        <p:nvSpPr>
          <p:cNvPr id="37890" name="AutoShape 2" descr="http://comps.fotosearch.com/comp/DGV/DGV073/boy-girl-3-5_~200155490-001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CA"/>
          </a:p>
        </p:txBody>
      </p:sp>
      <p:sp>
        <p:nvSpPr>
          <p:cNvPr id="37892" name="AutoShape 4" descr="http://comps.fotosearch.com/comp/DGV/DGV073/boy-girl-3-5_~200155490-001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CA"/>
          </a:p>
        </p:txBody>
      </p:sp>
      <p:sp>
        <p:nvSpPr>
          <p:cNvPr id="37894" name="AutoShape 6" descr="http://comps.fotosearch.com/comp/DGV/DGV073/boy-girl-3-5_~200155490-001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CA"/>
          </a:p>
        </p:txBody>
      </p:sp>
      <p:pic>
        <p:nvPicPr>
          <p:cNvPr id="4403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71736" y="1857364"/>
            <a:ext cx="1330331" cy="1330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403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86050" y="3286124"/>
            <a:ext cx="1038225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4876" y="1857364"/>
            <a:ext cx="1330331" cy="1330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29190" y="3286124"/>
            <a:ext cx="1038225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  <p:bldP spid="2" grpId="1"/>
      <p:bldP spid="3" grpId="0"/>
      <p:bldP spid="5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1" name="Group 170"/>
          <p:cNvGrpSpPr/>
          <p:nvPr/>
        </p:nvGrpSpPr>
        <p:grpSpPr>
          <a:xfrm>
            <a:off x="2357422" y="1857364"/>
            <a:ext cx="4214842" cy="3465528"/>
            <a:chOff x="3181350" y="2178050"/>
            <a:chExt cx="3378951" cy="2894013"/>
          </a:xfrm>
        </p:grpSpPr>
        <p:sp>
          <p:nvSpPr>
            <p:cNvPr id="172" name="AutoShape 3"/>
            <p:cNvSpPr>
              <a:spLocks noChangeAspect="1" noChangeArrowheads="1" noTextEdit="1"/>
            </p:cNvSpPr>
            <p:nvPr/>
          </p:nvSpPr>
          <p:spPr bwMode="auto">
            <a:xfrm>
              <a:off x="3181350" y="2178050"/>
              <a:ext cx="3176588" cy="28940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173" name="Freeform 5"/>
            <p:cNvSpPr>
              <a:spLocks/>
            </p:cNvSpPr>
            <p:nvPr/>
          </p:nvSpPr>
          <p:spPr bwMode="auto">
            <a:xfrm>
              <a:off x="3192463" y="2189163"/>
              <a:ext cx="3154363" cy="2871788"/>
            </a:xfrm>
            <a:custGeom>
              <a:avLst/>
              <a:gdLst/>
              <a:ahLst/>
              <a:cxnLst>
                <a:cxn ang="0">
                  <a:pos x="148" y="0"/>
                </a:cxn>
                <a:cxn ang="0">
                  <a:pos x="148" y="0"/>
                </a:cxn>
                <a:cxn ang="0">
                  <a:pos x="118" y="3"/>
                </a:cxn>
                <a:cxn ang="0">
                  <a:pos x="87" y="10"/>
                </a:cxn>
                <a:cxn ang="0">
                  <a:pos x="64" y="24"/>
                </a:cxn>
                <a:cxn ang="0">
                  <a:pos x="40" y="41"/>
                </a:cxn>
                <a:cxn ang="0">
                  <a:pos x="23" y="65"/>
                </a:cxn>
                <a:cxn ang="0">
                  <a:pos x="10" y="88"/>
                </a:cxn>
                <a:cxn ang="0">
                  <a:pos x="3" y="119"/>
                </a:cxn>
                <a:cxn ang="0">
                  <a:pos x="0" y="150"/>
                </a:cxn>
                <a:cxn ang="0">
                  <a:pos x="87" y="1639"/>
                </a:cxn>
                <a:cxn ang="0">
                  <a:pos x="87" y="1639"/>
                </a:cxn>
                <a:cxn ang="0">
                  <a:pos x="91" y="1669"/>
                </a:cxn>
                <a:cxn ang="0">
                  <a:pos x="101" y="1697"/>
                </a:cxn>
                <a:cxn ang="0">
                  <a:pos x="118" y="1724"/>
                </a:cxn>
                <a:cxn ang="0">
                  <a:pos x="138" y="1744"/>
                </a:cxn>
                <a:cxn ang="0">
                  <a:pos x="162" y="1765"/>
                </a:cxn>
                <a:cxn ang="0">
                  <a:pos x="189" y="1779"/>
                </a:cxn>
                <a:cxn ang="0">
                  <a:pos x="219" y="1789"/>
                </a:cxn>
                <a:cxn ang="0">
                  <a:pos x="253" y="1792"/>
                </a:cxn>
                <a:cxn ang="0">
                  <a:pos x="1670" y="1809"/>
                </a:cxn>
                <a:cxn ang="0">
                  <a:pos x="1670" y="1809"/>
                </a:cxn>
                <a:cxn ang="0">
                  <a:pos x="1700" y="1806"/>
                </a:cxn>
                <a:cxn ang="0">
                  <a:pos x="1731" y="1796"/>
                </a:cxn>
                <a:cxn ang="0">
                  <a:pos x="1758" y="1782"/>
                </a:cxn>
                <a:cxn ang="0">
                  <a:pos x="1785" y="1765"/>
                </a:cxn>
                <a:cxn ang="0">
                  <a:pos x="1805" y="1741"/>
                </a:cxn>
                <a:cxn ang="0">
                  <a:pos x="1822" y="1717"/>
                </a:cxn>
                <a:cxn ang="0">
                  <a:pos x="1835" y="1687"/>
                </a:cxn>
                <a:cxn ang="0">
                  <a:pos x="1839" y="1656"/>
                </a:cxn>
                <a:cxn ang="0">
                  <a:pos x="1987" y="208"/>
                </a:cxn>
                <a:cxn ang="0">
                  <a:pos x="1987" y="208"/>
                </a:cxn>
                <a:cxn ang="0">
                  <a:pos x="1987" y="177"/>
                </a:cxn>
                <a:cxn ang="0">
                  <a:pos x="1984" y="150"/>
                </a:cxn>
                <a:cxn ang="0">
                  <a:pos x="1970" y="122"/>
                </a:cxn>
                <a:cxn ang="0">
                  <a:pos x="1954" y="99"/>
                </a:cxn>
                <a:cxn ang="0">
                  <a:pos x="1933" y="82"/>
                </a:cxn>
                <a:cxn ang="0">
                  <a:pos x="1910" y="65"/>
                </a:cxn>
                <a:cxn ang="0">
                  <a:pos x="1879" y="54"/>
                </a:cxn>
                <a:cxn ang="0">
                  <a:pos x="1849" y="51"/>
                </a:cxn>
                <a:cxn ang="0">
                  <a:pos x="148" y="0"/>
                </a:cxn>
              </a:cxnLst>
              <a:rect l="0" t="0" r="r" b="b"/>
              <a:pathLst>
                <a:path w="1987" h="1809">
                  <a:moveTo>
                    <a:pt x="148" y="0"/>
                  </a:moveTo>
                  <a:lnTo>
                    <a:pt x="148" y="0"/>
                  </a:lnTo>
                  <a:lnTo>
                    <a:pt x="118" y="3"/>
                  </a:lnTo>
                  <a:lnTo>
                    <a:pt x="87" y="10"/>
                  </a:lnTo>
                  <a:lnTo>
                    <a:pt x="64" y="24"/>
                  </a:lnTo>
                  <a:lnTo>
                    <a:pt x="40" y="41"/>
                  </a:lnTo>
                  <a:lnTo>
                    <a:pt x="23" y="65"/>
                  </a:lnTo>
                  <a:lnTo>
                    <a:pt x="10" y="88"/>
                  </a:lnTo>
                  <a:lnTo>
                    <a:pt x="3" y="119"/>
                  </a:lnTo>
                  <a:lnTo>
                    <a:pt x="0" y="150"/>
                  </a:lnTo>
                  <a:lnTo>
                    <a:pt x="87" y="1639"/>
                  </a:lnTo>
                  <a:lnTo>
                    <a:pt x="87" y="1639"/>
                  </a:lnTo>
                  <a:lnTo>
                    <a:pt x="91" y="1669"/>
                  </a:lnTo>
                  <a:lnTo>
                    <a:pt x="101" y="1697"/>
                  </a:lnTo>
                  <a:lnTo>
                    <a:pt x="118" y="1724"/>
                  </a:lnTo>
                  <a:lnTo>
                    <a:pt x="138" y="1744"/>
                  </a:lnTo>
                  <a:lnTo>
                    <a:pt x="162" y="1765"/>
                  </a:lnTo>
                  <a:lnTo>
                    <a:pt x="189" y="1779"/>
                  </a:lnTo>
                  <a:lnTo>
                    <a:pt x="219" y="1789"/>
                  </a:lnTo>
                  <a:lnTo>
                    <a:pt x="253" y="1792"/>
                  </a:lnTo>
                  <a:lnTo>
                    <a:pt x="1670" y="1809"/>
                  </a:lnTo>
                  <a:lnTo>
                    <a:pt x="1670" y="1809"/>
                  </a:lnTo>
                  <a:lnTo>
                    <a:pt x="1700" y="1806"/>
                  </a:lnTo>
                  <a:lnTo>
                    <a:pt x="1731" y="1796"/>
                  </a:lnTo>
                  <a:lnTo>
                    <a:pt x="1758" y="1782"/>
                  </a:lnTo>
                  <a:lnTo>
                    <a:pt x="1785" y="1765"/>
                  </a:lnTo>
                  <a:lnTo>
                    <a:pt x="1805" y="1741"/>
                  </a:lnTo>
                  <a:lnTo>
                    <a:pt x="1822" y="1717"/>
                  </a:lnTo>
                  <a:lnTo>
                    <a:pt x="1835" y="1687"/>
                  </a:lnTo>
                  <a:lnTo>
                    <a:pt x="1839" y="1656"/>
                  </a:lnTo>
                  <a:lnTo>
                    <a:pt x="1987" y="208"/>
                  </a:lnTo>
                  <a:lnTo>
                    <a:pt x="1987" y="208"/>
                  </a:lnTo>
                  <a:lnTo>
                    <a:pt x="1987" y="177"/>
                  </a:lnTo>
                  <a:lnTo>
                    <a:pt x="1984" y="150"/>
                  </a:lnTo>
                  <a:lnTo>
                    <a:pt x="1970" y="122"/>
                  </a:lnTo>
                  <a:lnTo>
                    <a:pt x="1954" y="99"/>
                  </a:lnTo>
                  <a:lnTo>
                    <a:pt x="1933" y="82"/>
                  </a:lnTo>
                  <a:lnTo>
                    <a:pt x="1910" y="65"/>
                  </a:lnTo>
                  <a:lnTo>
                    <a:pt x="1879" y="54"/>
                  </a:lnTo>
                  <a:lnTo>
                    <a:pt x="1849" y="51"/>
                  </a:lnTo>
                  <a:lnTo>
                    <a:pt x="148" y="0"/>
                  </a:lnTo>
                  <a:close/>
                </a:path>
              </a:pathLst>
            </a:custGeom>
            <a:solidFill>
              <a:srgbClr val="BABABA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174" name="Freeform 6"/>
            <p:cNvSpPr>
              <a:spLocks/>
            </p:cNvSpPr>
            <p:nvPr/>
          </p:nvSpPr>
          <p:spPr bwMode="auto">
            <a:xfrm>
              <a:off x="3192463" y="2405063"/>
              <a:ext cx="3144838" cy="2224088"/>
            </a:xfrm>
            <a:custGeom>
              <a:avLst/>
              <a:gdLst/>
              <a:ahLst/>
              <a:cxnLst>
                <a:cxn ang="0">
                  <a:pos x="1981" y="167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4"/>
                </a:cxn>
                <a:cxn ang="0">
                  <a:pos x="84" y="1401"/>
                </a:cxn>
                <a:cxn ang="0">
                  <a:pos x="1849" y="1390"/>
                </a:cxn>
                <a:cxn ang="0">
                  <a:pos x="1981" y="167"/>
                </a:cxn>
              </a:cxnLst>
              <a:rect l="0" t="0" r="r" b="b"/>
              <a:pathLst>
                <a:path w="1981" h="1401">
                  <a:moveTo>
                    <a:pt x="1981" y="167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14"/>
                  </a:lnTo>
                  <a:lnTo>
                    <a:pt x="84" y="1401"/>
                  </a:lnTo>
                  <a:lnTo>
                    <a:pt x="1849" y="1390"/>
                  </a:lnTo>
                  <a:lnTo>
                    <a:pt x="1981" y="167"/>
                  </a:lnTo>
                  <a:close/>
                </a:path>
              </a:pathLst>
            </a:custGeom>
            <a:solidFill>
              <a:srgbClr val="94949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175" name="Freeform 7"/>
            <p:cNvSpPr>
              <a:spLocks/>
            </p:cNvSpPr>
            <p:nvPr/>
          </p:nvSpPr>
          <p:spPr bwMode="auto">
            <a:xfrm>
              <a:off x="3197225" y="2474913"/>
              <a:ext cx="3133725" cy="2089150"/>
            </a:xfrm>
            <a:custGeom>
              <a:avLst/>
              <a:gdLst/>
              <a:ahLst/>
              <a:cxnLst>
                <a:cxn ang="0">
                  <a:pos x="1974" y="157"/>
                </a:cxn>
                <a:cxn ang="0">
                  <a:pos x="0" y="0"/>
                </a:cxn>
                <a:cxn ang="0">
                  <a:pos x="74" y="1316"/>
                </a:cxn>
                <a:cxn ang="0">
                  <a:pos x="1856" y="1309"/>
                </a:cxn>
                <a:cxn ang="0">
                  <a:pos x="1974" y="157"/>
                </a:cxn>
              </a:cxnLst>
              <a:rect l="0" t="0" r="r" b="b"/>
              <a:pathLst>
                <a:path w="1974" h="1316">
                  <a:moveTo>
                    <a:pt x="1974" y="157"/>
                  </a:moveTo>
                  <a:lnTo>
                    <a:pt x="0" y="0"/>
                  </a:lnTo>
                  <a:lnTo>
                    <a:pt x="74" y="1316"/>
                  </a:lnTo>
                  <a:lnTo>
                    <a:pt x="1856" y="1309"/>
                  </a:lnTo>
                  <a:lnTo>
                    <a:pt x="1974" y="157"/>
                  </a:lnTo>
                  <a:close/>
                </a:path>
              </a:pathLst>
            </a:custGeom>
            <a:solidFill>
              <a:srgbClr val="11622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176" name="Freeform 8"/>
            <p:cNvSpPr>
              <a:spLocks/>
            </p:cNvSpPr>
            <p:nvPr/>
          </p:nvSpPr>
          <p:spPr bwMode="auto">
            <a:xfrm>
              <a:off x="3513138" y="2382838"/>
              <a:ext cx="942975" cy="1066800"/>
            </a:xfrm>
            <a:custGeom>
              <a:avLst/>
              <a:gdLst/>
              <a:ahLst/>
              <a:cxnLst>
                <a:cxn ang="0">
                  <a:pos x="20" y="382"/>
                </a:cxn>
                <a:cxn ang="0">
                  <a:pos x="41" y="348"/>
                </a:cxn>
                <a:cxn ang="0">
                  <a:pos x="64" y="314"/>
                </a:cxn>
                <a:cxn ang="0">
                  <a:pos x="95" y="287"/>
                </a:cxn>
                <a:cxn ang="0">
                  <a:pos x="128" y="263"/>
                </a:cxn>
                <a:cxn ang="0">
                  <a:pos x="176" y="283"/>
                </a:cxn>
                <a:cxn ang="0">
                  <a:pos x="186" y="270"/>
                </a:cxn>
                <a:cxn ang="0">
                  <a:pos x="159" y="239"/>
                </a:cxn>
                <a:cxn ang="0">
                  <a:pos x="182" y="202"/>
                </a:cxn>
                <a:cxn ang="0">
                  <a:pos x="209" y="161"/>
                </a:cxn>
                <a:cxn ang="0">
                  <a:pos x="223" y="137"/>
                </a:cxn>
                <a:cxn ang="0">
                  <a:pos x="243" y="99"/>
                </a:cxn>
                <a:cxn ang="0">
                  <a:pos x="270" y="58"/>
                </a:cxn>
                <a:cxn ang="0">
                  <a:pos x="301" y="35"/>
                </a:cxn>
                <a:cxn ang="0">
                  <a:pos x="338" y="24"/>
                </a:cxn>
                <a:cxn ang="0">
                  <a:pos x="375" y="7"/>
                </a:cxn>
                <a:cxn ang="0">
                  <a:pos x="412" y="0"/>
                </a:cxn>
                <a:cxn ang="0">
                  <a:pos x="449" y="11"/>
                </a:cxn>
                <a:cxn ang="0">
                  <a:pos x="483" y="28"/>
                </a:cxn>
                <a:cxn ang="0">
                  <a:pos x="527" y="31"/>
                </a:cxn>
                <a:cxn ang="0">
                  <a:pos x="543" y="75"/>
                </a:cxn>
                <a:cxn ang="0">
                  <a:pos x="577" y="96"/>
                </a:cxn>
                <a:cxn ang="0">
                  <a:pos x="584" y="164"/>
                </a:cxn>
                <a:cxn ang="0">
                  <a:pos x="577" y="184"/>
                </a:cxn>
                <a:cxn ang="0">
                  <a:pos x="516" y="198"/>
                </a:cxn>
                <a:cxn ang="0">
                  <a:pos x="523" y="263"/>
                </a:cxn>
                <a:cxn ang="0">
                  <a:pos x="516" y="283"/>
                </a:cxn>
                <a:cxn ang="0">
                  <a:pos x="473" y="297"/>
                </a:cxn>
                <a:cxn ang="0">
                  <a:pos x="422" y="331"/>
                </a:cxn>
                <a:cxn ang="0">
                  <a:pos x="311" y="437"/>
                </a:cxn>
                <a:cxn ang="0">
                  <a:pos x="203" y="563"/>
                </a:cxn>
                <a:cxn ang="0">
                  <a:pos x="118" y="668"/>
                </a:cxn>
                <a:cxn ang="0">
                  <a:pos x="64" y="638"/>
                </a:cxn>
                <a:cxn ang="0">
                  <a:pos x="37" y="604"/>
                </a:cxn>
                <a:cxn ang="0">
                  <a:pos x="14" y="559"/>
                </a:cxn>
                <a:cxn ang="0">
                  <a:pos x="4" y="512"/>
                </a:cxn>
                <a:cxn ang="0">
                  <a:pos x="17" y="467"/>
                </a:cxn>
                <a:cxn ang="0">
                  <a:pos x="14" y="426"/>
                </a:cxn>
              </a:cxnLst>
              <a:rect l="0" t="0" r="r" b="b"/>
              <a:pathLst>
                <a:path w="594" h="672">
                  <a:moveTo>
                    <a:pt x="27" y="409"/>
                  </a:moveTo>
                  <a:lnTo>
                    <a:pt x="20" y="382"/>
                  </a:lnTo>
                  <a:lnTo>
                    <a:pt x="37" y="368"/>
                  </a:lnTo>
                  <a:lnTo>
                    <a:pt x="41" y="348"/>
                  </a:lnTo>
                  <a:lnTo>
                    <a:pt x="47" y="324"/>
                  </a:lnTo>
                  <a:lnTo>
                    <a:pt x="64" y="314"/>
                  </a:lnTo>
                  <a:lnTo>
                    <a:pt x="74" y="294"/>
                  </a:lnTo>
                  <a:lnTo>
                    <a:pt x="95" y="287"/>
                  </a:lnTo>
                  <a:lnTo>
                    <a:pt x="118" y="294"/>
                  </a:lnTo>
                  <a:lnTo>
                    <a:pt x="128" y="263"/>
                  </a:lnTo>
                  <a:lnTo>
                    <a:pt x="152" y="266"/>
                  </a:lnTo>
                  <a:lnTo>
                    <a:pt x="176" y="283"/>
                  </a:lnTo>
                  <a:lnTo>
                    <a:pt x="186" y="273"/>
                  </a:lnTo>
                  <a:lnTo>
                    <a:pt x="186" y="270"/>
                  </a:lnTo>
                  <a:lnTo>
                    <a:pt x="179" y="253"/>
                  </a:lnTo>
                  <a:lnTo>
                    <a:pt x="159" y="239"/>
                  </a:lnTo>
                  <a:lnTo>
                    <a:pt x="166" y="219"/>
                  </a:lnTo>
                  <a:lnTo>
                    <a:pt x="182" y="202"/>
                  </a:lnTo>
                  <a:lnTo>
                    <a:pt x="189" y="178"/>
                  </a:lnTo>
                  <a:lnTo>
                    <a:pt x="209" y="161"/>
                  </a:lnTo>
                  <a:lnTo>
                    <a:pt x="216" y="137"/>
                  </a:lnTo>
                  <a:lnTo>
                    <a:pt x="223" y="137"/>
                  </a:lnTo>
                  <a:lnTo>
                    <a:pt x="230" y="120"/>
                  </a:lnTo>
                  <a:lnTo>
                    <a:pt x="243" y="99"/>
                  </a:lnTo>
                  <a:lnTo>
                    <a:pt x="250" y="75"/>
                  </a:lnTo>
                  <a:lnTo>
                    <a:pt x="270" y="58"/>
                  </a:lnTo>
                  <a:lnTo>
                    <a:pt x="277" y="38"/>
                  </a:lnTo>
                  <a:lnTo>
                    <a:pt x="301" y="35"/>
                  </a:lnTo>
                  <a:lnTo>
                    <a:pt x="317" y="24"/>
                  </a:lnTo>
                  <a:lnTo>
                    <a:pt x="338" y="24"/>
                  </a:lnTo>
                  <a:lnTo>
                    <a:pt x="355" y="11"/>
                  </a:lnTo>
                  <a:lnTo>
                    <a:pt x="375" y="7"/>
                  </a:lnTo>
                  <a:lnTo>
                    <a:pt x="392" y="11"/>
                  </a:lnTo>
                  <a:lnTo>
                    <a:pt x="412" y="0"/>
                  </a:lnTo>
                  <a:lnTo>
                    <a:pt x="429" y="11"/>
                  </a:lnTo>
                  <a:lnTo>
                    <a:pt x="449" y="11"/>
                  </a:lnTo>
                  <a:lnTo>
                    <a:pt x="469" y="7"/>
                  </a:lnTo>
                  <a:lnTo>
                    <a:pt x="483" y="28"/>
                  </a:lnTo>
                  <a:lnTo>
                    <a:pt x="500" y="31"/>
                  </a:lnTo>
                  <a:lnTo>
                    <a:pt x="527" y="31"/>
                  </a:lnTo>
                  <a:lnTo>
                    <a:pt x="540" y="48"/>
                  </a:lnTo>
                  <a:lnTo>
                    <a:pt x="543" y="75"/>
                  </a:lnTo>
                  <a:lnTo>
                    <a:pt x="564" y="82"/>
                  </a:lnTo>
                  <a:lnTo>
                    <a:pt x="577" y="96"/>
                  </a:lnTo>
                  <a:lnTo>
                    <a:pt x="594" y="130"/>
                  </a:lnTo>
                  <a:lnTo>
                    <a:pt x="584" y="164"/>
                  </a:lnTo>
                  <a:lnTo>
                    <a:pt x="577" y="184"/>
                  </a:lnTo>
                  <a:lnTo>
                    <a:pt x="577" y="184"/>
                  </a:lnTo>
                  <a:lnTo>
                    <a:pt x="506" y="184"/>
                  </a:lnTo>
                  <a:lnTo>
                    <a:pt x="516" y="198"/>
                  </a:lnTo>
                  <a:lnTo>
                    <a:pt x="530" y="229"/>
                  </a:lnTo>
                  <a:lnTo>
                    <a:pt x="523" y="263"/>
                  </a:lnTo>
                  <a:lnTo>
                    <a:pt x="516" y="283"/>
                  </a:lnTo>
                  <a:lnTo>
                    <a:pt x="516" y="283"/>
                  </a:lnTo>
                  <a:lnTo>
                    <a:pt x="493" y="287"/>
                  </a:lnTo>
                  <a:lnTo>
                    <a:pt x="473" y="297"/>
                  </a:lnTo>
                  <a:lnTo>
                    <a:pt x="446" y="311"/>
                  </a:lnTo>
                  <a:lnTo>
                    <a:pt x="422" y="331"/>
                  </a:lnTo>
                  <a:lnTo>
                    <a:pt x="368" y="379"/>
                  </a:lnTo>
                  <a:lnTo>
                    <a:pt x="311" y="437"/>
                  </a:lnTo>
                  <a:lnTo>
                    <a:pt x="253" y="501"/>
                  </a:lnTo>
                  <a:lnTo>
                    <a:pt x="203" y="563"/>
                  </a:lnTo>
                  <a:lnTo>
                    <a:pt x="118" y="672"/>
                  </a:lnTo>
                  <a:lnTo>
                    <a:pt x="118" y="668"/>
                  </a:lnTo>
                  <a:lnTo>
                    <a:pt x="74" y="658"/>
                  </a:lnTo>
                  <a:lnTo>
                    <a:pt x="64" y="638"/>
                  </a:lnTo>
                  <a:lnTo>
                    <a:pt x="54" y="617"/>
                  </a:lnTo>
                  <a:lnTo>
                    <a:pt x="37" y="604"/>
                  </a:lnTo>
                  <a:lnTo>
                    <a:pt x="37" y="576"/>
                  </a:lnTo>
                  <a:lnTo>
                    <a:pt x="14" y="559"/>
                  </a:lnTo>
                  <a:lnTo>
                    <a:pt x="17" y="535"/>
                  </a:lnTo>
                  <a:lnTo>
                    <a:pt x="4" y="512"/>
                  </a:lnTo>
                  <a:lnTo>
                    <a:pt x="10" y="488"/>
                  </a:lnTo>
                  <a:lnTo>
                    <a:pt x="17" y="467"/>
                  </a:lnTo>
                  <a:lnTo>
                    <a:pt x="0" y="443"/>
                  </a:lnTo>
                  <a:lnTo>
                    <a:pt x="14" y="426"/>
                  </a:lnTo>
                  <a:lnTo>
                    <a:pt x="27" y="40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177" name="Freeform 9"/>
            <p:cNvSpPr>
              <a:spLocks/>
            </p:cNvSpPr>
            <p:nvPr/>
          </p:nvSpPr>
          <p:spPr bwMode="auto">
            <a:xfrm>
              <a:off x="3652838" y="2789238"/>
              <a:ext cx="439738" cy="615950"/>
            </a:xfrm>
            <a:custGeom>
              <a:avLst/>
              <a:gdLst/>
              <a:ahLst/>
              <a:cxnLst>
                <a:cxn ang="0">
                  <a:pos x="182" y="0"/>
                </a:cxn>
                <a:cxn ang="0">
                  <a:pos x="189" y="7"/>
                </a:cxn>
                <a:cxn ang="0">
                  <a:pos x="206" y="17"/>
                </a:cxn>
                <a:cxn ang="0">
                  <a:pos x="213" y="41"/>
                </a:cxn>
                <a:cxn ang="0">
                  <a:pos x="240" y="44"/>
                </a:cxn>
                <a:cxn ang="0">
                  <a:pos x="256" y="58"/>
                </a:cxn>
                <a:cxn ang="0">
                  <a:pos x="243" y="89"/>
                </a:cxn>
                <a:cxn ang="0">
                  <a:pos x="267" y="99"/>
                </a:cxn>
                <a:cxn ang="0">
                  <a:pos x="277" y="119"/>
                </a:cxn>
                <a:cxn ang="0">
                  <a:pos x="270" y="140"/>
                </a:cxn>
                <a:cxn ang="0">
                  <a:pos x="277" y="160"/>
                </a:cxn>
                <a:cxn ang="0">
                  <a:pos x="267" y="181"/>
                </a:cxn>
                <a:cxn ang="0">
                  <a:pos x="256" y="201"/>
                </a:cxn>
                <a:cxn ang="0">
                  <a:pos x="260" y="222"/>
                </a:cxn>
                <a:cxn ang="0">
                  <a:pos x="240" y="235"/>
                </a:cxn>
                <a:cxn ang="0">
                  <a:pos x="236" y="259"/>
                </a:cxn>
                <a:cxn ang="0">
                  <a:pos x="236" y="283"/>
                </a:cxn>
                <a:cxn ang="0">
                  <a:pos x="209" y="290"/>
                </a:cxn>
                <a:cxn ang="0">
                  <a:pos x="199" y="310"/>
                </a:cxn>
                <a:cxn ang="0">
                  <a:pos x="189" y="331"/>
                </a:cxn>
                <a:cxn ang="0">
                  <a:pos x="165" y="337"/>
                </a:cxn>
                <a:cxn ang="0">
                  <a:pos x="148" y="358"/>
                </a:cxn>
                <a:cxn ang="0">
                  <a:pos x="121" y="354"/>
                </a:cxn>
                <a:cxn ang="0">
                  <a:pos x="105" y="375"/>
                </a:cxn>
                <a:cxn ang="0">
                  <a:pos x="81" y="371"/>
                </a:cxn>
                <a:cxn ang="0">
                  <a:pos x="61" y="382"/>
                </a:cxn>
                <a:cxn ang="0">
                  <a:pos x="40" y="388"/>
                </a:cxn>
                <a:cxn ang="0">
                  <a:pos x="3" y="368"/>
                </a:cxn>
                <a:cxn ang="0">
                  <a:pos x="0" y="368"/>
                </a:cxn>
                <a:cxn ang="0">
                  <a:pos x="0" y="368"/>
                </a:cxn>
                <a:cxn ang="0">
                  <a:pos x="7" y="252"/>
                </a:cxn>
                <a:cxn ang="0">
                  <a:pos x="10" y="198"/>
                </a:cxn>
                <a:cxn ang="0">
                  <a:pos x="13" y="143"/>
                </a:cxn>
                <a:cxn ang="0">
                  <a:pos x="13" y="143"/>
                </a:cxn>
                <a:cxn ang="0">
                  <a:pos x="61" y="109"/>
                </a:cxn>
                <a:cxn ang="0">
                  <a:pos x="105" y="78"/>
                </a:cxn>
                <a:cxn ang="0">
                  <a:pos x="145" y="41"/>
                </a:cxn>
                <a:cxn ang="0">
                  <a:pos x="165" y="20"/>
                </a:cxn>
                <a:cxn ang="0">
                  <a:pos x="182" y="0"/>
                </a:cxn>
                <a:cxn ang="0">
                  <a:pos x="182" y="0"/>
                </a:cxn>
              </a:cxnLst>
              <a:rect l="0" t="0" r="r" b="b"/>
              <a:pathLst>
                <a:path w="277" h="388">
                  <a:moveTo>
                    <a:pt x="182" y="0"/>
                  </a:moveTo>
                  <a:lnTo>
                    <a:pt x="189" y="7"/>
                  </a:lnTo>
                  <a:lnTo>
                    <a:pt x="206" y="17"/>
                  </a:lnTo>
                  <a:lnTo>
                    <a:pt x="213" y="41"/>
                  </a:lnTo>
                  <a:lnTo>
                    <a:pt x="240" y="44"/>
                  </a:lnTo>
                  <a:lnTo>
                    <a:pt x="256" y="58"/>
                  </a:lnTo>
                  <a:lnTo>
                    <a:pt x="243" y="89"/>
                  </a:lnTo>
                  <a:lnTo>
                    <a:pt x="267" y="99"/>
                  </a:lnTo>
                  <a:lnTo>
                    <a:pt x="277" y="119"/>
                  </a:lnTo>
                  <a:lnTo>
                    <a:pt x="270" y="140"/>
                  </a:lnTo>
                  <a:lnTo>
                    <a:pt x="277" y="160"/>
                  </a:lnTo>
                  <a:lnTo>
                    <a:pt x="267" y="181"/>
                  </a:lnTo>
                  <a:lnTo>
                    <a:pt x="256" y="201"/>
                  </a:lnTo>
                  <a:lnTo>
                    <a:pt x="260" y="222"/>
                  </a:lnTo>
                  <a:lnTo>
                    <a:pt x="240" y="235"/>
                  </a:lnTo>
                  <a:lnTo>
                    <a:pt x="236" y="259"/>
                  </a:lnTo>
                  <a:lnTo>
                    <a:pt x="236" y="283"/>
                  </a:lnTo>
                  <a:lnTo>
                    <a:pt x="209" y="290"/>
                  </a:lnTo>
                  <a:lnTo>
                    <a:pt x="199" y="310"/>
                  </a:lnTo>
                  <a:lnTo>
                    <a:pt x="189" y="331"/>
                  </a:lnTo>
                  <a:lnTo>
                    <a:pt x="165" y="337"/>
                  </a:lnTo>
                  <a:lnTo>
                    <a:pt x="148" y="358"/>
                  </a:lnTo>
                  <a:lnTo>
                    <a:pt x="121" y="354"/>
                  </a:lnTo>
                  <a:lnTo>
                    <a:pt x="105" y="375"/>
                  </a:lnTo>
                  <a:lnTo>
                    <a:pt x="81" y="371"/>
                  </a:lnTo>
                  <a:lnTo>
                    <a:pt x="61" y="382"/>
                  </a:lnTo>
                  <a:lnTo>
                    <a:pt x="40" y="388"/>
                  </a:lnTo>
                  <a:lnTo>
                    <a:pt x="3" y="368"/>
                  </a:lnTo>
                  <a:lnTo>
                    <a:pt x="0" y="368"/>
                  </a:lnTo>
                  <a:lnTo>
                    <a:pt x="0" y="368"/>
                  </a:lnTo>
                  <a:lnTo>
                    <a:pt x="7" y="252"/>
                  </a:lnTo>
                  <a:lnTo>
                    <a:pt x="10" y="198"/>
                  </a:lnTo>
                  <a:lnTo>
                    <a:pt x="13" y="143"/>
                  </a:lnTo>
                  <a:lnTo>
                    <a:pt x="13" y="143"/>
                  </a:lnTo>
                  <a:lnTo>
                    <a:pt x="61" y="109"/>
                  </a:lnTo>
                  <a:lnTo>
                    <a:pt x="105" y="78"/>
                  </a:lnTo>
                  <a:lnTo>
                    <a:pt x="145" y="41"/>
                  </a:lnTo>
                  <a:lnTo>
                    <a:pt x="165" y="20"/>
                  </a:lnTo>
                  <a:lnTo>
                    <a:pt x="182" y="0"/>
                  </a:lnTo>
                  <a:lnTo>
                    <a:pt x="182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178" name="Freeform 10"/>
            <p:cNvSpPr>
              <a:spLocks/>
            </p:cNvSpPr>
            <p:nvPr/>
          </p:nvSpPr>
          <p:spPr bwMode="auto">
            <a:xfrm>
              <a:off x="3519488" y="2827338"/>
              <a:ext cx="250825" cy="184150"/>
            </a:xfrm>
            <a:custGeom>
              <a:avLst/>
              <a:gdLst/>
              <a:ahLst/>
              <a:cxnLst>
                <a:cxn ang="0">
                  <a:pos x="138" y="0"/>
                </a:cxn>
                <a:cxn ang="0">
                  <a:pos x="138" y="0"/>
                </a:cxn>
                <a:cxn ang="0">
                  <a:pos x="118" y="7"/>
                </a:cxn>
                <a:cxn ang="0">
                  <a:pos x="84" y="27"/>
                </a:cxn>
                <a:cxn ang="0">
                  <a:pos x="43" y="51"/>
                </a:cxn>
                <a:cxn ang="0">
                  <a:pos x="20" y="68"/>
                </a:cxn>
                <a:cxn ang="0">
                  <a:pos x="3" y="85"/>
                </a:cxn>
                <a:cxn ang="0">
                  <a:pos x="3" y="85"/>
                </a:cxn>
                <a:cxn ang="0">
                  <a:pos x="0" y="92"/>
                </a:cxn>
                <a:cxn ang="0">
                  <a:pos x="0" y="99"/>
                </a:cxn>
                <a:cxn ang="0">
                  <a:pos x="0" y="106"/>
                </a:cxn>
                <a:cxn ang="0">
                  <a:pos x="3" y="112"/>
                </a:cxn>
                <a:cxn ang="0">
                  <a:pos x="3" y="112"/>
                </a:cxn>
                <a:cxn ang="0">
                  <a:pos x="10" y="116"/>
                </a:cxn>
                <a:cxn ang="0">
                  <a:pos x="16" y="116"/>
                </a:cxn>
                <a:cxn ang="0">
                  <a:pos x="20" y="116"/>
                </a:cxn>
                <a:cxn ang="0">
                  <a:pos x="27" y="109"/>
                </a:cxn>
                <a:cxn ang="0">
                  <a:pos x="27" y="109"/>
                </a:cxn>
                <a:cxn ang="0">
                  <a:pos x="47" y="92"/>
                </a:cxn>
                <a:cxn ang="0">
                  <a:pos x="67" y="75"/>
                </a:cxn>
                <a:cxn ang="0">
                  <a:pos x="104" y="51"/>
                </a:cxn>
                <a:cxn ang="0">
                  <a:pos x="135" y="37"/>
                </a:cxn>
                <a:cxn ang="0">
                  <a:pos x="145" y="34"/>
                </a:cxn>
                <a:cxn ang="0">
                  <a:pos x="145" y="34"/>
                </a:cxn>
                <a:cxn ang="0">
                  <a:pos x="151" y="31"/>
                </a:cxn>
                <a:cxn ang="0">
                  <a:pos x="155" y="27"/>
                </a:cxn>
                <a:cxn ang="0">
                  <a:pos x="158" y="20"/>
                </a:cxn>
                <a:cxn ang="0">
                  <a:pos x="158" y="14"/>
                </a:cxn>
                <a:cxn ang="0">
                  <a:pos x="158" y="14"/>
                </a:cxn>
                <a:cxn ang="0">
                  <a:pos x="155" y="7"/>
                </a:cxn>
                <a:cxn ang="0">
                  <a:pos x="148" y="3"/>
                </a:cxn>
                <a:cxn ang="0">
                  <a:pos x="145" y="0"/>
                </a:cxn>
                <a:cxn ang="0">
                  <a:pos x="138" y="0"/>
                </a:cxn>
                <a:cxn ang="0">
                  <a:pos x="138" y="0"/>
                </a:cxn>
              </a:cxnLst>
              <a:rect l="0" t="0" r="r" b="b"/>
              <a:pathLst>
                <a:path w="158" h="116">
                  <a:moveTo>
                    <a:pt x="138" y="0"/>
                  </a:moveTo>
                  <a:lnTo>
                    <a:pt x="138" y="0"/>
                  </a:lnTo>
                  <a:lnTo>
                    <a:pt x="118" y="7"/>
                  </a:lnTo>
                  <a:lnTo>
                    <a:pt x="84" y="27"/>
                  </a:lnTo>
                  <a:lnTo>
                    <a:pt x="43" y="51"/>
                  </a:lnTo>
                  <a:lnTo>
                    <a:pt x="20" y="68"/>
                  </a:lnTo>
                  <a:lnTo>
                    <a:pt x="3" y="85"/>
                  </a:lnTo>
                  <a:lnTo>
                    <a:pt x="3" y="85"/>
                  </a:lnTo>
                  <a:lnTo>
                    <a:pt x="0" y="92"/>
                  </a:lnTo>
                  <a:lnTo>
                    <a:pt x="0" y="99"/>
                  </a:lnTo>
                  <a:lnTo>
                    <a:pt x="0" y="106"/>
                  </a:lnTo>
                  <a:lnTo>
                    <a:pt x="3" y="112"/>
                  </a:lnTo>
                  <a:lnTo>
                    <a:pt x="3" y="112"/>
                  </a:lnTo>
                  <a:lnTo>
                    <a:pt x="10" y="116"/>
                  </a:lnTo>
                  <a:lnTo>
                    <a:pt x="16" y="116"/>
                  </a:lnTo>
                  <a:lnTo>
                    <a:pt x="20" y="116"/>
                  </a:lnTo>
                  <a:lnTo>
                    <a:pt x="27" y="109"/>
                  </a:lnTo>
                  <a:lnTo>
                    <a:pt x="27" y="109"/>
                  </a:lnTo>
                  <a:lnTo>
                    <a:pt x="47" y="92"/>
                  </a:lnTo>
                  <a:lnTo>
                    <a:pt x="67" y="75"/>
                  </a:lnTo>
                  <a:lnTo>
                    <a:pt x="104" y="51"/>
                  </a:lnTo>
                  <a:lnTo>
                    <a:pt x="135" y="37"/>
                  </a:lnTo>
                  <a:lnTo>
                    <a:pt x="145" y="34"/>
                  </a:lnTo>
                  <a:lnTo>
                    <a:pt x="145" y="34"/>
                  </a:lnTo>
                  <a:lnTo>
                    <a:pt x="151" y="31"/>
                  </a:lnTo>
                  <a:lnTo>
                    <a:pt x="155" y="27"/>
                  </a:lnTo>
                  <a:lnTo>
                    <a:pt x="158" y="20"/>
                  </a:lnTo>
                  <a:lnTo>
                    <a:pt x="158" y="14"/>
                  </a:lnTo>
                  <a:lnTo>
                    <a:pt x="158" y="14"/>
                  </a:lnTo>
                  <a:lnTo>
                    <a:pt x="155" y="7"/>
                  </a:lnTo>
                  <a:lnTo>
                    <a:pt x="148" y="3"/>
                  </a:lnTo>
                  <a:lnTo>
                    <a:pt x="145" y="0"/>
                  </a:lnTo>
                  <a:lnTo>
                    <a:pt x="138" y="0"/>
                  </a:lnTo>
                  <a:lnTo>
                    <a:pt x="138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179" name="Freeform 11"/>
            <p:cNvSpPr>
              <a:spLocks/>
            </p:cNvSpPr>
            <p:nvPr/>
          </p:nvSpPr>
          <p:spPr bwMode="auto">
            <a:xfrm>
              <a:off x="3470275" y="2919413"/>
              <a:ext cx="203200" cy="238125"/>
            </a:xfrm>
            <a:custGeom>
              <a:avLst/>
              <a:gdLst/>
              <a:ahLst/>
              <a:cxnLst>
                <a:cxn ang="0">
                  <a:pos x="105" y="0"/>
                </a:cxn>
                <a:cxn ang="0">
                  <a:pos x="105" y="0"/>
                </a:cxn>
                <a:cxn ang="0">
                  <a:pos x="91" y="13"/>
                </a:cxn>
                <a:cxn ang="0">
                  <a:pos x="61" y="41"/>
                </a:cxn>
                <a:cxn ang="0">
                  <a:pos x="27" y="78"/>
                </a:cxn>
                <a:cxn ang="0">
                  <a:pos x="14" y="102"/>
                </a:cxn>
                <a:cxn ang="0">
                  <a:pos x="0" y="122"/>
                </a:cxn>
                <a:cxn ang="0">
                  <a:pos x="0" y="122"/>
                </a:cxn>
                <a:cxn ang="0">
                  <a:pos x="0" y="129"/>
                </a:cxn>
                <a:cxn ang="0">
                  <a:pos x="0" y="136"/>
                </a:cxn>
                <a:cxn ang="0">
                  <a:pos x="4" y="143"/>
                </a:cxn>
                <a:cxn ang="0">
                  <a:pos x="7" y="146"/>
                </a:cxn>
                <a:cxn ang="0">
                  <a:pos x="7" y="146"/>
                </a:cxn>
                <a:cxn ang="0">
                  <a:pos x="14" y="150"/>
                </a:cxn>
                <a:cxn ang="0">
                  <a:pos x="20" y="146"/>
                </a:cxn>
                <a:cxn ang="0">
                  <a:pos x="27" y="143"/>
                </a:cxn>
                <a:cxn ang="0">
                  <a:pos x="31" y="140"/>
                </a:cxn>
                <a:cxn ang="0">
                  <a:pos x="31" y="140"/>
                </a:cxn>
                <a:cxn ang="0">
                  <a:pos x="44" y="116"/>
                </a:cxn>
                <a:cxn ang="0">
                  <a:pos x="58" y="92"/>
                </a:cxn>
                <a:cxn ang="0">
                  <a:pos x="88" y="58"/>
                </a:cxn>
                <a:cxn ang="0">
                  <a:pos x="112" y="37"/>
                </a:cxn>
                <a:cxn ang="0">
                  <a:pos x="122" y="30"/>
                </a:cxn>
                <a:cxn ang="0">
                  <a:pos x="122" y="30"/>
                </a:cxn>
                <a:cxn ang="0">
                  <a:pos x="128" y="27"/>
                </a:cxn>
                <a:cxn ang="0">
                  <a:pos x="128" y="20"/>
                </a:cxn>
                <a:cxn ang="0">
                  <a:pos x="128" y="13"/>
                </a:cxn>
                <a:cxn ang="0">
                  <a:pos x="128" y="7"/>
                </a:cxn>
                <a:cxn ang="0">
                  <a:pos x="128" y="7"/>
                </a:cxn>
                <a:cxn ang="0">
                  <a:pos x="122" y="3"/>
                </a:cxn>
                <a:cxn ang="0">
                  <a:pos x="118" y="0"/>
                </a:cxn>
                <a:cxn ang="0">
                  <a:pos x="112" y="0"/>
                </a:cxn>
                <a:cxn ang="0">
                  <a:pos x="105" y="0"/>
                </a:cxn>
                <a:cxn ang="0">
                  <a:pos x="105" y="0"/>
                </a:cxn>
              </a:cxnLst>
              <a:rect l="0" t="0" r="r" b="b"/>
              <a:pathLst>
                <a:path w="128" h="150">
                  <a:moveTo>
                    <a:pt x="105" y="0"/>
                  </a:moveTo>
                  <a:lnTo>
                    <a:pt x="105" y="0"/>
                  </a:lnTo>
                  <a:lnTo>
                    <a:pt x="91" y="13"/>
                  </a:lnTo>
                  <a:lnTo>
                    <a:pt x="61" y="41"/>
                  </a:lnTo>
                  <a:lnTo>
                    <a:pt x="27" y="78"/>
                  </a:lnTo>
                  <a:lnTo>
                    <a:pt x="14" y="102"/>
                  </a:lnTo>
                  <a:lnTo>
                    <a:pt x="0" y="122"/>
                  </a:lnTo>
                  <a:lnTo>
                    <a:pt x="0" y="122"/>
                  </a:lnTo>
                  <a:lnTo>
                    <a:pt x="0" y="129"/>
                  </a:lnTo>
                  <a:lnTo>
                    <a:pt x="0" y="136"/>
                  </a:lnTo>
                  <a:lnTo>
                    <a:pt x="4" y="143"/>
                  </a:lnTo>
                  <a:lnTo>
                    <a:pt x="7" y="146"/>
                  </a:lnTo>
                  <a:lnTo>
                    <a:pt x="7" y="146"/>
                  </a:lnTo>
                  <a:lnTo>
                    <a:pt x="14" y="150"/>
                  </a:lnTo>
                  <a:lnTo>
                    <a:pt x="20" y="146"/>
                  </a:lnTo>
                  <a:lnTo>
                    <a:pt x="27" y="143"/>
                  </a:lnTo>
                  <a:lnTo>
                    <a:pt x="31" y="140"/>
                  </a:lnTo>
                  <a:lnTo>
                    <a:pt x="31" y="140"/>
                  </a:lnTo>
                  <a:lnTo>
                    <a:pt x="44" y="116"/>
                  </a:lnTo>
                  <a:lnTo>
                    <a:pt x="58" y="92"/>
                  </a:lnTo>
                  <a:lnTo>
                    <a:pt x="88" y="58"/>
                  </a:lnTo>
                  <a:lnTo>
                    <a:pt x="112" y="37"/>
                  </a:lnTo>
                  <a:lnTo>
                    <a:pt x="122" y="30"/>
                  </a:lnTo>
                  <a:lnTo>
                    <a:pt x="122" y="30"/>
                  </a:lnTo>
                  <a:lnTo>
                    <a:pt x="128" y="27"/>
                  </a:lnTo>
                  <a:lnTo>
                    <a:pt x="128" y="20"/>
                  </a:lnTo>
                  <a:lnTo>
                    <a:pt x="128" y="13"/>
                  </a:lnTo>
                  <a:lnTo>
                    <a:pt x="128" y="7"/>
                  </a:lnTo>
                  <a:lnTo>
                    <a:pt x="128" y="7"/>
                  </a:lnTo>
                  <a:lnTo>
                    <a:pt x="122" y="3"/>
                  </a:lnTo>
                  <a:lnTo>
                    <a:pt x="118" y="0"/>
                  </a:lnTo>
                  <a:lnTo>
                    <a:pt x="112" y="0"/>
                  </a:lnTo>
                  <a:lnTo>
                    <a:pt x="105" y="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180" name="Freeform 12"/>
            <p:cNvSpPr>
              <a:spLocks/>
            </p:cNvSpPr>
            <p:nvPr/>
          </p:nvSpPr>
          <p:spPr bwMode="auto">
            <a:xfrm>
              <a:off x="3492500" y="2995613"/>
              <a:ext cx="207963" cy="236538"/>
            </a:xfrm>
            <a:custGeom>
              <a:avLst/>
              <a:gdLst/>
              <a:ahLst/>
              <a:cxnLst>
                <a:cxn ang="0">
                  <a:pos x="104" y="3"/>
                </a:cxn>
                <a:cxn ang="0">
                  <a:pos x="104" y="3"/>
                </a:cxn>
                <a:cxn ang="0">
                  <a:pos x="91" y="17"/>
                </a:cxn>
                <a:cxn ang="0">
                  <a:pos x="64" y="44"/>
                </a:cxn>
                <a:cxn ang="0">
                  <a:pos x="30" y="81"/>
                </a:cxn>
                <a:cxn ang="0">
                  <a:pos x="13" y="102"/>
                </a:cxn>
                <a:cxn ang="0">
                  <a:pos x="0" y="126"/>
                </a:cxn>
                <a:cxn ang="0">
                  <a:pos x="0" y="126"/>
                </a:cxn>
                <a:cxn ang="0">
                  <a:pos x="0" y="132"/>
                </a:cxn>
                <a:cxn ang="0">
                  <a:pos x="0" y="139"/>
                </a:cxn>
                <a:cxn ang="0">
                  <a:pos x="3" y="146"/>
                </a:cxn>
                <a:cxn ang="0">
                  <a:pos x="10" y="149"/>
                </a:cxn>
                <a:cxn ang="0">
                  <a:pos x="10" y="149"/>
                </a:cxn>
                <a:cxn ang="0">
                  <a:pos x="13" y="149"/>
                </a:cxn>
                <a:cxn ang="0">
                  <a:pos x="20" y="149"/>
                </a:cxn>
                <a:cxn ang="0">
                  <a:pos x="27" y="146"/>
                </a:cxn>
                <a:cxn ang="0">
                  <a:pos x="30" y="143"/>
                </a:cxn>
                <a:cxn ang="0">
                  <a:pos x="30" y="143"/>
                </a:cxn>
                <a:cxn ang="0">
                  <a:pos x="44" y="115"/>
                </a:cxn>
                <a:cxn ang="0">
                  <a:pos x="60" y="95"/>
                </a:cxn>
                <a:cxn ang="0">
                  <a:pos x="91" y="61"/>
                </a:cxn>
                <a:cxn ang="0">
                  <a:pos x="114" y="40"/>
                </a:cxn>
                <a:cxn ang="0">
                  <a:pos x="125" y="34"/>
                </a:cxn>
                <a:cxn ang="0">
                  <a:pos x="125" y="34"/>
                </a:cxn>
                <a:cxn ang="0">
                  <a:pos x="128" y="27"/>
                </a:cxn>
                <a:cxn ang="0">
                  <a:pos x="131" y="23"/>
                </a:cxn>
                <a:cxn ang="0">
                  <a:pos x="131" y="17"/>
                </a:cxn>
                <a:cxn ang="0">
                  <a:pos x="128" y="10"/>
                </a:cxn>
                <a:cxn ang="0">
                  <a:pos x="128" y="10"/>
                </a:cxn>
                <a:cxn ang="0">
                  <a:pos x="125" y="3"/>
                </a:cxn>
                <a:cxn ang="0">
                  <a:pos x="118" y="3"/>
                </a:cxn>
                <a:cxn ang="0">
                  <a:pos x="111" y="0"/>
                </a:cxn>
                <a:cxn ang="0">
                  <a:pos x="104" y="3"/>
                </a:cxn>
                <a:cxn ang="0">
                  <a:pos x="104" y="3"/>
                </a:cxn>
              </a:cxnLst>
              <a:rect l="0" t="0" r="r" b="b"/>
              <a:pathLst>
                <a:path w="131" h="149">
                  <a:moveTo>
                    <a:pt x="104" y="3"/>
                  </a:moveTo>
                  <a:lnTo>
                    <a:pt x="104" y="3"/>
                  </a:lnTo>
                  <a:lnTo>
                    <a:pt x="91" y="17"/>
                  </a:lnTo>
                  <a:lnTo>
                    <a:pt x="64" y="44"/>
                  </a:lnTo>
                  <a:lnTo>
                    <a:pt x="30" y="81"/>
                  </a:lnTo>
                  <a:lnTo>
                    <a:pt x="13" y="102"/>
                  </a:lnTo>
                  <a:lnTo>
                    <a:pt x="0" y="126"/>
                  </a:lnTo>
                  <a:lnTo>
                    <a:pt x="0" y="126"/>
                  </a:lnTo>
                  <a:lnTo>
                    <a:pt x="0" y="132"/>
                  </a:lnTo>
                  <a:lnTo>
                    <a:pt x="0" y="139"/>
                  </a:lnTo>
                  <a:lnTo>
                    <a:pt x="3" y="146"/>
                  </a:lnTo>
                  <a:lnTo>
                    <a:pt x="10" y="149"/>
                  </a:lnTo>
                  <a:lnTo>
                    <a:pt x="10" y="149"/>
                  </a:lnTo>
                  <a:lnTo>
                    <a:pt x="13" y="149"/>
                  </a:lnTo>
                  <a:lnTo>
                    <a:pt x="20" y="149"/>
                  </a:lnTo>
                  <a:lnTo>
                    <a:pt x="27" y="146"/>
                  </a:lnTo>
                  <a:lnTo>
                    <a:pt x="30" y="143"/>
                  </a:lnTo>
                  <a:lnTo>
                    <a:pt x="30" y="143"/>
                  </a:lnTo>
                  <a:lnTo>
                    <a:pt x="44" y="115"/>
                  </a:lnTo>
                  <a:lnTo>
                    <a:pt x="60" y="95"/>
                  </a:lnTo>
                  <a:lnTo>
                    <a:pt x="91" y="61"/>
                  </a:lnTo>
                  <a:lnTo>
                    <a:pt x="114" y="40"/>
                  </a:lnTo>
                  <a:lnTo>
                    <a:pt x="125" y="34"/>
                  </a:lnTo>
                  <a:lnTo>
                    <a:pt x="125" y="34"/>
                  </a:lnTo>
                  <a:lnTo>
                    <a:pt x="128" y="27"/>
                  </a:lnTo>
                  <a:lnTo>
                    <a:pt x="131" y="23"/>
                  </a:lnTo>
                  <a:lnTo>
                    <a:pt x="131" y="17"/>
                  </a:lnTo>
                  <a:lnTo>
                    <a:pt x="128" y="10"/>
                  </a:lnTo>
                  <a:lnTo>
                    <a:pt x="128" y="10"/>
                  </a:lnTo>
                  <a:lnTo>
                    <a:pt x="125" y="3"/>
                  </a:lnTo>
                  <a:lnTo>
                    <a:pt x="118" y="3"/>
                  </a:lnTo>
                  <a:lnTo>
                    <a:pt x="111" y="0"/>
                  </a:lnTo>
                  <a:lnTo>
                    <a:pt x="104" y="3"/>
                  </a:lnTo>
                  <a:lnTo>
                    <a:pt x="104" y="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181" name="Freeform 13"/>
            <p:cNvSpPr>
              <a:spLocks/>
            </p:cNvSpPr>
            <p:nvPr/>
          </p:nvSpPr>
          <p:spPr bwMode="auto">
            <a:xfrm>
              <a:off x="3309938" y="4092575"/>
              <a:ext cx="674688" cy="947738"/>
            </a:xfrm>
            <a:custGeom>
              <a:avLst/>
              <a:gdLst/>
              <a:ahLst/>
              <a:cxnLst>
                <a:cxn ang="0">
                  <a:pos x="425" y="494"/>
                </a:cxn>
                <a:cxn ang="0">
                  <a:pos x="425" y="494"/>
                </a:cxn>
                <a:cxn ang="0">
                  <a:pos x="422" y="447"/>
                </a:cxn>
                <a:cxn ang="0">
                  <a:pos x="418" y="396"/>
                </a:cxn>
                <a:cxn ang="0">
                  <a:pos x="412" y="331"/>
                </a:cxn>
                <a:cxn ang="0">
                  <a:pos x="398" y="259"/>
                </a:cxn>
                <a:cxn ang="0">
                  <a:pos x="381" y="181"/>
                </a:cxn>
                <a:cxn ang="0">
                  <a:pos x="361" y="106"/>
                </a:cxn>
                <a:cxn ang="0">
                  <a:pos x="348" y="72"/>
                </a:cxn>
                <a:cxn ang="0">
                  <a:pos x="331" y="38"/>
                </a:cxn>
                <a:cxn ang="0">
                  <a:pos x="331" y="38"/>
                </a:cxn>
                <a:cxn ang="0">
                  <a:pos x="307" y="38"/>
                </a:cxn>
                <a:cxn ang="0">
                  <a:pos x="246" y="38"/>
                </a:cxn>
                <a:cxn ang="0">
                  <a:pos x="213" y="34"/>
                </a:cxn>
                <a:cxn ang="0">
                  <a:pos x="179" y="28"/>
                </a:cxn>
                <a:cxn ang="0">
                  <a:pos x="148" y="17"/>
                </a:cxn>
                <a:cxn ang="0">
                  <a:pos x="135" y="7"/>
                </a:cxn>
                <a:cxn ang="0">
                  <a:pos x="121" y="0"/>
                </a:cxn>
                <a:cxn ang="0">
                  <a:pos x="121" y="0"/>
                </a:cxn>
                <a:cxn ang="0">
                  <a:pos x="108" y="14"/>
                </a:cxn>
                <a:cxn ang="0">
                  <a:pos x="74" y="58"/>
                </a:cxn>
                <a:cxn ang="0">
                  <a:pos x="54" y="92"/>
                </a:cxn>
                <a:cxn ang="0">
                  <a:pos x="34" y="130"/>
                </a:cxn>
                <a:cxn ang="0">
                  <a:pos x="17" y="174"/>
                </a:cxn>
                <a:cxn ang="0">
                  <a:pos x="0" y="222"/>
                </a:cxn>
                <a:cxn ang="0">
                  <a:pos x="13" y="440"/>
                </a:cxn>
                <a:cxn ang="0">
                  <a:pos x="13" y="440"/>
                </a:cxn>
                <a:cxn ang="0">
                  <a:pos x="17" y="470"/>
                </a:cxn>
                <a:cxn ang="0">
                  <a:pos x="27" y="498"/>
                </a:cxn>
                <a:cxn ang="0">
                  <a:pos x="44" y="525"/>
                </a:cxn>
                <a:cxn ang="0">
                  <a:pos x="64" y="545"/>
                </a:cxn>
                <a:cxn ang="0">
                  <a:pos x="88" y="566"/>
                </a:cxn>
                <a:cxn ang="0">
                  <a:pos x="115" y="580"/>
                </a:cxn>
                <a:cxn ang="0">
                  <a:pos x="145" y="590"/>
                </a:cxn>
                <a:cxn ang="0">
                  <a:pos x="179" y="593"/>
                </a:cxn>
                <a:cxn ang="0">
                  <a:pos x="405" y="597"/>
                </a:cxn>
                <a:cxn ang="0">
                  <a:pos x="412" y="590"/>
                </a:cxn>
                <a:cxn ang="0">
                  <a:pos x="425" y="494"/>
                </a:cxn>
              </a:cxnLst>
              <a:rect l="0" t="0" r="r" b="b"/>
              <a:pathLst>
                <a:path w="425" h="597">
                  <a:moveTo>
                    <a:pt x="425" y="494"/>
                  </a:moveTo>
                  <a:lnTo>
                    <a:pt x="425" y="494"/>
                  </a:lnTo>
                  <a:lnTo>
                    <a:pt x="422" y="447"/>
                  </a:lnTo>
                  <a:lnTo>
                    <a:pt x="418" y="396"/>
                  </a:lnTo>
                  <a:lnTo>
                    <a:pt x="412" y="331"/>
                  </a:lnTo>
                  <a:lnTo>
                    <a:pt x="398" y="259"/>
                  </a:lnTo>
                  <a:lnTo>
                    <a:pt x="381" y="181"/>
                  </a:lnTo>
                  <a:lnTo>
                    <a:pt x="361" y="106"/>
                  </a:lnTo>
                  <a:lnTo>
                    <a:pt x="348" y="72"/>
                  </a:lnTo>
                  <a:lnTo>
                    <a:pt x="331" y="38"/>
                  </a:lnTo>
                  <a:lnTo>
                    <a:pt x="331" y="38"/>
                  </a:lnTo>
                  <a:lnTo>
                    <a:pt x="307" y="38"/>
                  </a:lnTo>
                  <a:lnTo>
                    <a:pt x="246" y="38"/>
                  </a:lnTo>
                  <a:lnTo>
                    <a:pt x="213" y="34"/>
                  </a:lnTo>
                  <a:lnTo>
                    <a:pt x="179" y="28"/>
                  </a:lnTo>
                  <a:lnTo>
                    <a:pt x="148" y="17"/>
                  </a:lnTo>
                  <a:lnTo>
                    <a:pt x="135" y="7"/>
                  </a:lnTo>
                  <a:lnTo>
                    <a:pt x="121" y="0"/>
                  </a:lnTo>
                  <a:lnTo>
                    <a:pt x="121" y="0"/>
                  </a:lnTo>
                  <a:lnTo>
                    <a:pt x="108" y="14"/>
                  </a:lnTo>
                  <a:lnTo>
                    <a:pt x="74" y="58"/>
                  </a:lnTo>
                  <a:lnTo>
                    <a:pt x="54" y="92"/>
                  </a:lnTo>
                  <a:lnTo>
                    <a:pt x="34" y="130"/>
                  </a:lnTo>
                  <a:lnTo>
                    <a:pt x="17" y="174"/>
                  </a:lnTo>
                  <a:lnTo>
                    <a:pt x="0" y="222"/>
                  </a:lnTo>
                  <a:lnTo>
                    <a:pt x="13" y="440"/>
                  </a:lnTo>
                  <a:lnTo>
                    <a:pt x="13" y="440"/>
                  </a:lnTo>
                  <a:lnTo>
                    <a:pt x="17" y="470"/>
                  </a:lnTo>
                  <a:lnTo>
                    <a:pt x="27" y="498"/>
                  </a:lnTo>
                  <a:lnTo>
                    <a:pt x="44" y="525"/>
                  </a:lnTo>
                  <a:lnTo>
                    <a:pt x="64" y="545"/>
                  </a:lnTo>
                  <a:lnTo>
                    <a:pt x="88" y="566"/>
                  </a:lnTo>
                  <a:lnTo>
                    <a:pt x="115" y="580"/>
                  </a:lnTo>
                  <a:lnTo>
                    <a:pt x="145" y="590"/>
                  </a:lnTo>
                  <a:lnTo>
                    <a:pt x="179" y="593"/>
                  </a:lnTo>
                  <a:lnTo>
                    <a:pt x="405" y="597"/>
                  </a:lnTo>
                  <a:lnTo>
                    <a:pt x="412" y="590"/>
                  </a:lnTo>
                  <a:lnTo>
                    <a:pt x="425" y="494"/>
                  </a:lnTo>
                  <a:close/>
                </a:path>
              </a:pathLst>
            </a:custGeom>
            <a:solidFill>
              <a:srgbClr val="26083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182" name="Freeform 14"/>
            <p:cNvSpPr>
              <a:spLocks/>
            </p:cNvSpPr>
            <p:nvPr/>
          </p:nvSpPr>
          <p:spPr bwMode="auto">
            <a:xfrm>
              <a:off x="3470275" y="3243263"/>
              <a:ext cx="606425" cy="990600"/>
            </a:xfrm>
            <a:custGeom>
              <a:avLst/>
              <a:gdLst/>
              <a:ahLst/>
              <a:cxnLst>
                <a:cxn ang="0">
                  <a:pos x="243" y="624"/>
                </a:cxn>
                <a:cxn ang="0">
                  <a:pos x="243" y="624"/>
                </a:cxn>
                <a:cxn ang="0">
                  <a:pos x="253" y="522"/>
                </a:cxn>
                <a:cxn ang="0">
                  <a:pos x="257" y="488"/>
                </a:cxn>
                <a:cxn ang="0">
                  <a:pos x="304" y="290"/>
                </a:cxn>
                <a:cxn ang="0">
                  <a:pos x="304" y="290"/>
                </a:cxn>
                <a:cxn ang="0">
                  <a:pos x="324" y="290"/>
                </a:cxn>
                <a:cxn ang="0">
                  <a:pos x="344" y="287"/>
                </a:cxn>
                <a:cxn ang="0">
                  <a:pos x="358" y="283"/>
                </a:cxn>
                <a:cxn ang="0">
                  <a:pos x="368" y="276"/>
                </a:cxn>
                <a:cxn ang="0">
                  <a:pos x="375" y="266"/>
                </a:cxn>
                <a:cxn ang="0">
                  <a:pos x="382" y="252"/>
                </a:cxn>
                <a:cxn ang="0">
                  <a:pos x="382" y="242"/>
                </a:cxn>
                <a:cxn ang="0">
                  <a:pos x="382" y="229"/>
                </a:cxn>
                <a:cxn ang="0">
                  <a:pos x="378" y="201"/>
                </a:cxn>
                <a:cxn ang="0">
                  <a:pos x="371" y="177"/>
                </a:cxn>
                <a:cxn ang="0">
                  <a:pos x="365" y="160"/>
                </a:cxn>
                <a:cxn ang="0">
                  <a:pos x="361" y="154"/>
                </a:cxn>
                <a:cxn ang="0">
                  <a:pos x="338" y="55"/>
                </a:cxn>
                <a:cxn ang="0">
                  <a:pos x="338" y="55"/>
                </a:cxn>
                <a:cxn ang="0">
                  <a:pos x="321" y="45"/>
                </a:cxn>
                <a:cxn ang="0">
                  <a:pos x="267" y="28"/>
                </a:cxn>
                <a:cxn ang="0">
                  <a:pos x="267" y="28"/>
                </a:cxn>
                <a:cxn ang="0">
                  <a:pos x="166" y="0"/>
                </a:cxn>
                <a:cxn ang="0">
                  <a:pos x="166" y="0"/>
                </a:cxn>
                <a:cxn ang="0">
                  <a:pos x="159" y="4"/>
                </a:cxn>
                <a:cxn ang="0">
                  <a:pos x="152" y="4"/>
                </a:cxn>
                <a:cxn ang="0">
                  <a:pos x="149" y="7"/>
                </a:cxn>
                <a:cxn ang="0">
                  <a:pos x="149" y="7"/>
                </a:cxn>
                <a:cxn ang="0">
                  <a:pos x="142" y="21"/>
                </a:cxn>
                <a:cxn ang="0">
                  <a:pos x="135" y="41"/>
                </a:cxn>
                <a:cxn ang="0">
                  <a:pos x="118" y="102"/>
                </a:cxn>
                <a:cxn ang="0">
                  <a:pos x="85" y="263"/>
                </a:cxn>
                <a:cxn ang="0">
                  <a:pos x="68" y="351"/>
                </a:cxn>
                <a:cxn ang="0">
                  <a:pos x="47" y="430"/>
                </a:cxn>
                <a:cxn ang="0">
                  <a:pos x="31" y="494"/>
                </a:cxn>
                <a:cxn ang="0">
                  <a:pos x="20" y="515"/>
                </a:cxn>
                <a:cxn ang="0">
                  <a:pos x="10" y="532"/>
                </a:cxn>
                <a:cxn ang="0">
                  <a:pos x="10" y="532"/>
                </a:cxn>
                <a:cxn ang="0">
                  <a:pos x="0" y="532"/>
                </a:cxn>
                <a:cxn ang="0">
                  <a:pos x="0" y="532"/>
                </a:cxn>
                <a:cxn ang="0">
                  <a:pos x="14" y="549"/>
                </a:cxn>
                <a:cxn ang="0">
                  <a:pos x="31" y="566"/>
                </a:cxn>
                <a:cxn ang="0">
                  <a:pos x="51" y="580"/>
                </a:cxn>
                <a:cxn ang="0">
                  <a:pos x="78" y="593"/>
                </a:cxn>
                <a:cxn ang="0">
                  <a:pos x="108" y="607"/>
                </a:cxn>
                <a:cxn ang="0">
                  <a:pos x="149" y="617"/>
                </a:cxn>
                <a:cxn ang="0">
                  <a:pos x="193" y="620"/>
                </a:cxn>
                <a:cxn ang="0">
                  <a:pos x="243" y="624"/>
                </a:cxn>
                <a:cxn ang="0">
                  <a:pos x="243" y="624"/>
                </a:cxn>
              </a:cxnLst>
              <a:rect l="0" t="0" r="r" b="b"/>
              <a:pathLst>
                <a:path w="382" h="624">
                  <a:moveTo>
                    <a:pt x="243" y="624"/>
                  </a:moveTo>
                  <a:lnTo>
                    <a:pt x="243" y="624"/>
                  </a:lnTo>
                  <a:lnTo>
                    <a:pt x="253" y="522"/>
                  </a:lnTo>
                  <a:lnTo>
                    <a:pt x="257" y="488"/>
                  </a:lnTo>
                  <a:lnTo>
                    <a:pt x="304" y="290"/>
                  </a:lnTo>
                  <a:lnTo>
                    <a:pt x="304" y="290"/>
                  </a:lnTo>
                  <a:lnTo>
                    <a:pt x="324" y="290"/>
                  </a:lnTo>
                  <a:lnTo>
                    <a:pt x="344" y="287"/>
                  </a:lnTo>
                  <a:lnTo>
                    <a:pt x="358" y="283"/>
                  </a:lnTo>
                  <a:lnTo>
                    <a:pt x="368" y="276"/>
                  </a:lnTo>
                  <a:lnTo>
                    <a:pt x="375" y="266"/>
                  </a:lnTo>
                  <a:lnTo>
                    <a:pt x="382" y="252"/>
                  </a:lnTo>
                  <a:lnTo>
                    <a:pt x="382" y="242"/>
                  </a:lnTo>
                  <a:lnTo>
                    <a:pt x="382" y="229"/>
                  </a:lnTo>
                  <a:lnTo>
                    <a:pt x="378" y="201"/>
                  </a:lnTo>
                  <a:lnTo>
                    <a:pt x="371" y="177"/>
                  </a:lnTo>
                  <a:lnTo>
                    <a:pt x="365" y="160"/>
                  </a:lnTo>
                  <a:lnTo>
                    <a:pt x="361" y="154"/>
                  </a:lnTo>
                  <a:lnTo>
                    <a:pt x="338" y="55"/>
                  </a:lnTo>
                  <a:lnTo>
                    <a:pt x="338" y="55"/>
                  </a:lnTo>
                  <a:lnTo>
                    <a:pt x="321" y="45"/>
                  </a:lnTo>
                  <a:lnTo>
                    <a:pt x="267" y="28"/>
                  </a:lnTo>
                  <a:lnTo>
                    <a:pt x="267" y="28"/>
                  </a:lnTo>
                  <a:lnTo>
                    <a:pt x="166" y="0"/>
                  </a:lnTo>
                  <a:lnTo>
                    <a:pt x="166" y="0"/>
                  </a:lnTo>
                  <a:lnTo>
                    <a:pt x="159" y="4"/>
                  </a:lnTo>
                  <a:lnTo>
                    <a:pt x="152" y="4"/>
                  </a:lnTo>
                  <a:lnTo>
                    <a:pt x="149" y="7"/>
                  </a:lnTo>
                  <a:lnTo>
                    <a:pt x="149" y="7"/>
                  </a:lnTo>
                  <a:lnTo>
                    <a:pt x="142" y="21"/>
                  </a:lnTo>
                  <a:lnTo>
                    <a:pt x="135" y="41"/>
                  </a:lnTo>
                  <a:lnTo>
                    <a:pt x="118" y="102"/>
                  </a:lnTo>
                  <a:lnTo>
                    <a:pt x="85" y="263"/>
                  </a:lnTo>
                  <a:lnTo>
                    <a:pt x="68" y="351"/>
                  </a:lnTo>
                  <a:lnTo>
                    <a:pt x="47" y="430"/>
                  </a:lnTo>
                  <a:lnTo>
                    <a:pt x="31" y="494"/>
                  </a:lnTo>
                  <a:lnTo>
                    <a:pt x="20" y="515"/>
                  </a:lnTo>
                  <a:lnTo>
                    <a:pt x="10" y="532"/>
                  </a:lnTo>
                  <a:lnTo>
                    <a:pt x="10" y="532"/>
                  </a:lnTo>
                  <a:lnTo>
                    <a:pt x="0" y="532"/>
                  </a:lnTo>
                  <a:lnTo>
                    <a:pt x="0" y="532"/>
                  </a:lnTo>
                  <a:lnTo>
                    <a:pt x="14" y="549"/>
                  </a:lnTo>
                  <a:lnTo>
                    <a:pt x="31" y="566"/>
                  </a:lnTo>
                  <a:lnTo>
                    <a:pt x="51" y="580"/>
                  </a:lnTo>
                  <a:lnTo>
                    <a:pt x="78" y="593"/>
                  </a:lnTo>
                  <a:lnTo>
                    <a:pt x="108" y="607"/>
                  </a:lnTo>
                  <a:lnTo>
                    <a:pt x="149" y="617"/>
                  </a:lnTo>
                  <a:lnTo>
                    <a:pt x="193" y="620"/>
                  </a:lnTo>
                  <a:lnTo>
                    <a:pt x="243" y="624"/>
                  </a:lnTo>
                  <a:lnTo>
                    <a:pt x="243" y="624"/>
                  </a:lnTo>
                  <a:close/>
                </a:path>
              </a:pathLst>
            </a:custGeom>
            <a:solidFill>
              <a:srgbClr val="F8F77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183" name="Freeform 15"/>
            <p:cNvSpPr>
              <a:spLocks/>
            </p:cNvSpPr>
            <p:nvPr/>
          </p:nvSpPr>
          <p:spPr bwMode="auto">
            <a:xfrm>
              <a:off x="4349750" y="2584450"/>
              <a:ext cx="149225" cy="274638"/>
            </a:xfrm>
            <a:custGeom>
              <a:avLst/>
              <a:gdLst/>
              <a:ahLst/>
              <a:cxnLst>
                <a:cxn ang="0">
                  <a:pos x="94" y="153"/>
                </a:cxn>
                <a:cxn ang="0">
                  <a:pos x="94" y="153"/>
                </a:cxn>
                <a:cxn ang="0">
                  <a:pos x="87" y="136"/>
                </a:cxn>
                <a:cxn ang="0">
                  <a:pos x="77" y="95"/>
                </a:cxn>
                <a:cxn ang="0">
                  <a:pos x="57" y="51"/>
                </a:cxn>
                <a:cxn ang="0">
                  <a:pos x="43" y="27"/>
                </a:cxn>
                <a:cxn ang="0">
                  <a:pos x="30" y="3"/>
                </a:cxn>
                <a:cxn ang="0">
                  <a:pos x="30" y="3"/>
                </a:cxn>
                <a:cxn ang="0">
                  <a:pos x="23" y="0"/>
                </a:cxn>
                <a:cxn ang="0">
                  <a:pos x="20" y="0"/>
                </a:cxn>
                <a:cxn ang="0">
                  <a:pos x="13" y="0"/>
                </a:cxn>
                <a:cxn ang="0">
                  <a:pos x="6" y="3"/>
                </a:cxn>
                <a:cxn ang="0">
                  <a:pos x="6" y="3"/>
                </a:cxn>
                <a:cxn ang="0">
                  <a:pos x="3" y="6"/>
                </a:cxn>
                <a:cxn ang="0">
                  <a:pos x="0" y="13"/>
                </a:cxn>
                <a:cxn ang="0">
                  <a:pos x="0" y="20"/>
                </a:cxn>
                <a:cxn ang="0">
                  <a:pos x="3" y="27"/>
                </a:cxn>
                <a:cxn ang="0">
                  <a:pos x="3" y="27"/>
                </a:cxn>
                <a:cxn ang="0">
                  <a:pos x="20" y="51"/>
                </a:cxn>
                <a:cxn ang="0">
                  <a:pos x="33" y="71"/>
                </a:cxn>
                <a:cxn ang="0">
                  <a:pos x="50" y="115"/>
                </a:cxn>
                <a:cxn ang="0">
                  <a:pos x="57" y="146"/>
                </a:cxn>
                <a:cxn ang="0">
                  <a:pos x="60" y="160"/>
                </a:cxn>
                <a:cxn ang="0">
                  <a:pos x="60" y="160"/>
                </a:cxn>
                <a:cxn ang="0">
                  <a:pos x="64" y="167"/>
                </a:cxn>
                <a:cxn ang="0">
                  <a:pos x="67" y="170"/>
                </a:cxn>
                <a:cxn ang="0">
                  <a:pos x="74" y="173"/>
                </a:cxn>
                <a:cxn ang="0">
                  <a:pos x="77" y="173"/>
                </a:cxn>
                <a:cxn ang="0">
                  <a:pos x="77" y="173"/>
                </a:cxn>
                <a:cxn ang="0">
                  <a:pos x="84" y="170"/>
                </a:cxn>
                <a:cxn ang="0">
                  <a:pos x="91" y="167"/>
                </a:cxn>
                <a:cxn ang="0">
                  <a:pos x="94" y="160"/>
                </a:cxn>
                <a:cxn ang="0">
                  <a:pos x="94" y="153"/>
                </a:cxn>
                <a:cxn ang="0">
                  <a:pos x="94" y="153"/>
                </a:cxn>
              </a:cxnLst>
              <a:rect l="0" t="0" r="r" b="b"/>
              <a:pathLst>
                <a:path w="94" h="173">
                  <a:moveTo>
                    <a:pt x="94" y="153"/>
                  </a:moveTo>
                  <a:lnTo>
                    <a:pt x="94" y="153"/>
                  </a:lnTo>
                  <a:lnTo>
                    <a:pt x="87" y="136"/>
                  </a:lnTo>
                  <a:lnTo>
                    <a:pt x="77" y="95"/>
                  </a:lnTo>
                  <a:lnTo>
                    <a:pt x="57" y="51"/>
                  </a:lnTo>
                  <a:lnTo>
                    <a:pt x="43" y="27"/>
                  </a:lnTo>
                  <a:lnTo>
                    <a:pt x="30" y="3"/>
                  </a:lnTo>
                  <a:lnTo>
                    <a:pt x="30" y="3"/>
                  </a:lnTo>
                  <a:lnTo>
                    <a:pt x="23" y="0"/>
                  </a:lnTo>
                  <a:lnTo>
                    <a:pt x="20" y="0"/>
                  </a:lnTo>
                  <a:lnTo>
                    <a:pt x="13" y="0"/>
                  </a:lnTo>
                  <a:lnTo>
                    <a:pt x="6" y="3"/>
                  </a:lnTo>
                  <a:lnTo>
                    <a:pt x="6" y="3"/>
                  </a:lnTo>
                  <a:lnTo>
                    <a:pt x="3" y="6"/>
                  </a:lnTo>
                  <a:lnTo>
                    <a:pt x="0" y="13"/>
                  </a:lnTo>
                  <a:lnTo>
                    <a:pt x="0" y="20"/>
                  </a:lnTo>
                  <a:lnTo>
                    <a:pt x="3" y="27"/>
                  </a:lnTo>
                  <a:lnTo>
                    <a:pt x="3" y="27"/>
                  </a:lnTo>
                  <a:lnTo>
                    <a:pt x="20" y="51"/>
                  </a:lnTo>
                  <a:lnTo>
                    <a:pt x="33" y="71"/>
                  </a:lnTo>
                  <a:lnTo>
                    <a:pt x="50" y="115"/>
                  </a:lnTo>
                  <a:lnTo>
                    <a:pt x="57" y="146"/>
                  </a:lnTo>
                  <a:lnTo>
                    <a:pt x="60" y="160"/>
                  </a:lnTo>
                  <a:lnTo>
                    <a:pt x="60" y="160"/>
                  </a:lnTo>
                  <a:lnTo>
                    <a:pt x="64" y="167"/>
                  </a:lnTo>
                  <a:lnTo>
                    <a:pt x="67" y="170"/>
                  </a:lnTo>
                  <a:lnTo>
                    <a:pt x="74" y="173"/>
                  </a:lnTo>
                  <a:lnTo>
                    <a:pt x="77" y="173"/>
                  </a:lnTo>
                  <a:lnTo>
                    <a:pt x="77" y="173"/>
                  </a:lnTo>
                  <a:lnTo>
                    <a:pt x="84" y="170"/>
                  </a:lnTo>
                  <a:lnTo>
                    <a:pt x="91" y="167"/>
                  </a:lnTo>
                  <a:lnTo>
                    <a:pt x="94" y="160"/>
                  </a:lnTo>
                  <a:lnTo>
                    <a:pt x="94" y="153"/>
                  </a:lnTo>
                  <a:lnTo>
                    <a:pt x="94" y="15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184" name="Freeform 16"/>
            <p:cNvSpPr>
              <a:spLocks/>
            </p:cNvSpPr>
            <p:nvPr/>
          </p:nvSpPr>
          <p:spPr bwMode="auto">
            <a:xfrm>
              <a:off x="4316413" y="2501900"/>
              <a:ext cx="209550" cy="238125"/>
            </a:xfrm>
            <a:custGeom>
              <a:avLst/>
              <a:gdLst/>
              <a:ahLst/>
              <a:cxnLst>
                <a:cxn ang="0">
                  <a:pos x="132" y="127"/>
                </a:cxn>
                <a:cxn ang="0">
                  <a:pos x="132" y="127"/>
                </a:cxn>
                <a:cxn ang="0">
                  <a:pos x="122" y="109"/>
                </a:cxn>
                <a:cxn ang="0">
                  <a:pos x="98" y="75"/>
                </a:cxn>
                <a:cxn ang="0">
                  <a:pos x="64" y="38"/>
                </a:cxn>
                <a:cxn ang="0">
                  <a:pos x="44" y="21"/>
                </a:cxn>
                <a:cxn ang="0">
                  <a:pos x="24" y="4"/>
                </a:cxn>
                <a:cxn ang="0">
                  <a:pos x="24" y="4"/>
                </a:cxn>
                <a:cxn ang="0">
                  <a:pos x="21" y="0"/>
                </a:cxn>
                <a:cxn ang="0">
                  <a:pos x="14" y="0"/>
                </a:cxn>
                <a:cxn ang="0">
                  <a:pos x="7" y="4"/>
                </a:cxn>
                <a:cxn ang="0">
                  <a:pos x="4" y="11"/>
                </a:cxn>
                <a:cxn ang="0">
                  <a:pos x="4" y="11"/>
                </a:cxn>
                <a:cxn ang="0">
                  <a:pos x="0" y="14"/>
                </a:cxn>
                <a:cxn ang="0">
                  <a:pos x="0" y="21"/>
                </a:cxn>
                <a:cxn ang="0">
                  <a:pos x="4" y="28"/>
                </a:cxn>
                <a:cxn ang="0">
                  <a:pos x="7" y="35"/>
                </a:cxn>
                <a:cxn ang="0">
                  <a:pos x="7" y="35"/>
                </a:cxn>
                <a:cxn ang="0">
                  <a:pos x="31" y="52"/>
                </a:cxn>
                <a:cxn ang="0">
                  <a:pos x="48" y="69"/>
                </a:cxn>
                <a:cxn ang="0">
                  <a:pos x="78" y="103"/>
                </a:cxn>
                <a:cxn ang="0">
                  <a:pos x="95" y="130"/>
                </a:cxn>
                <a:cxn ang="0">
                  <a:pos x="102" y="140"/>
                </a:cxn>
                <a:cxn ang="0">
                  <a:pos x="102" y="140"/>
                </a:cxn>
                <a:cxn ang="0">
                  <a:pos x="105" y="147"/>
                </a:cxn>
                <a:cxn ang="0">
                  <a:pos x="112" y="150"/>
                </a:cxn>
                <a:cxn ang="0">
                  <a:pos x="118" y="150"/>
                </a:cxn>
                <a:cxn ang="0">
                  <a:pos x="122" y="147"/>
                </a:cxn>
                <a:cxn ang="0">
                  <a:pos x="122" y="147"/>
                </a:cxn>
                <a:cxn ang="0">
                  <a:pos x="129" y="144"/>
                </a:cxn>
                <a:cxn ang="0">
                  <a:pos x="132" y="140"/>
                </a:cxn>
                <a:cxn ang="0">
                  <a:pos x="132" y="133"/>
                </a:cxn>
                <a:cxn ang="0">
                  <a:pos x="132" y="127"/>
                </a:cxn>
                <a:cxn ang="0">
                  <a:pos x="132" y="127"/>
                </a:cxn>
              </a:cxnLst>
              <a:rect l="0" t="0" r="r" b="b"/>
              <a:pathLst>
                <a:path w="132" h="150">
                  <a:moveTo>
                    <a:pt x="132" y="127"/>
                  </a:moveTo>
                  <a:lnTo>
                    <a:pt x="132" y="127"/>
                  </a:lnTo>
                  <a:lnTo>
                    <a:pt x="122" y="109"/>
                  </a:lnTo>
                  <a:lnTo>
                    <a:pt x="98" y="75"/>
                  </a:lnTo>
                  <a:lnTo>
                    <a:pt x="64" y="38"/>
                  </a:lnTo>
                  <a:lnTo>
                    <a:pt x="44" y="21"/>
                  </a:lnTo>
                  <a:lnTo>
                    <a:pt x="24" y="4"/>
                  </a:lnTo>
                  <a:lnTo>
                    <a:pt x="24" y="4"/>
                  </a:lnTo>
                  <a:lnTo>
                    <a:pt x="21" y="0"/>
                  </a:lnTo>
                  <a:lnTo>
                    <a:pt x="14" y="0"/>
                  </a:lnTo>
                  <a:lnTo>
                    <a:pt x="7" y="4"/>
                  </a:lnTo>
                  <a:lnTo>
                    <a:pt x="4" y="11"/>
                  </a:lnTo>
                  <a:lnTo>
                    <a:pt x="4" y="11"/>
                  </a:lnTo>
                  <a:lnTo>
                    <a:pt x="0" y="14"/>
                  </a:lnTo>
                  <a:lnTo>
                    <a:pt x="0" y="21"/>
                  </a:lnTo>
                  <a:lnTo>
                    <a:pt x="4" y="28"/>
                  </a:lnTo>
                  <a:lnTo>
                    <a:pt x="7" y="35"/>
                  </a:lnTo>
                  <a:lnTo>
                    <a:pt x="7" y="35"/>
                  </a:lnTo>
                  <a:lnTo>
                    <a:pt x="31" y="52"/>
                  </a:lnTo>
                  <a:lnTo>
                    <a:pt x="48" y="69"/>
                  </a:lnTo>
                  <a:lnTo>
                    <a:pt x="78" y="103"/>
                  </a:lnTo>
                  <a:lnTo>
                    <a:pt x="95" y="130"/>
                  </a:lnTo>
                  <a:lnTo>
                    <a:pt x="102" y="140"/>
                  </a:lnTo>
                  <a:lnTo>
                    <a:pt x="102" y="140"/>
                  </a:lnTo>
                  <a:lnTo>
                    <a:pt x="105" y="147"/>
                  </a:lnTo>
                  <a:lnTo>
                    <a:pt x="112" y="150"/>
                  </a:lnTo>
                  <a:lnTo>
                    <a:pt x="118" y="150"/>
                  </a:lnTo>
                  <a:lnTo>
                    <a:pt x="122" y="147"/>
                  </a:lnTo>
                  <a:lnTo>
                    <a:pt x="122" y="147"/>
                  </a:lnTo>
                  <a:lnTo>
                    <a:pt x="129" y="144"/>
                  </a:lnTo>
                  <a:lnTo>
                    <a:pt x="132" y="140"/>
                  </a:lnTo>
                  <a:lnTo>
                    <a:pt x="132" y="133"/>
                  </a:lnTo>
                  <a:lnTo>
                    <a:pt x="132" y="127"/>
                  </a:lnTo>
                  <a:lnTo>
                    <a:pt x="132" y="12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185" name="Freeform 17"/>
            <p:cNvSpPr>
              <a:spLocks/>
            </p:cNvSpPr>
            <p:nvPr/>
          </p:nvSpPr>
          <p:spPr bwMode="auto">
            <a:xfrm>
              <a:off x="3792538" y="2924175"/>
              <a:ext cx="241300" cy="546100"/>
            </a:xfrm>
            <a:custGeom>
              <a:avLst/>
              <a:gdLst/>
              <a:ahLst/>
              <a:cxnLst>
                <a:cxn ang="0">
                  <a:pos x="81" y="0"/>
                </a:cxn>
                <a:cxn ang="0">
                  <a:pos x="81" y="0"/>
                </a:cxn>
                <a:cxn ang="0">
                  <a:pos x="74" y="27"/>
                </a:cxn>
                <a:cxn ang="0">
                  <a:pos x="54" y="92"/>
                </a:cxn>
                <a:cxn ang="0">
                  <a:pos x="27" y="164"/>
                </a:cxn>
                <a:cxn ang="0">
                  <a:pos x="13" y="194"/>
                </a:cxn>
                <a:cxn ang="0">
                  <a:pos x="0" y="218"/>
                </a:cxn>
                <a:cxn ang="0">
                  <a:pos x="0" y="218"/>
                </a:cxn>
                <a:cxn ang="0">
                  <a:pos x="98" y="344"/>
                </a:cxn>
                <a:cxn ang="0">
                  <a:pos x="98" y="344"/>
                </a:cxn>
                <a:cxn ang="0">
                  <a:pos x="101" y="331"/>
                </a:cxn>
                <a:cxn ang="0">
                  <a:pos x="104" y="293"/>
                </a:cxn>
                <a:cxn ang="0">
                  <a:pos x="108" y="239"/>
                </a:cxn>
                <a:cxn ang="0">
                  <a:pos x="108" y="239"/>
                </a:cxn>
                <a:cxn ang="0">
                  <a:pos x="101" y="229"/>
                </a:cxn>
                <a:cxn ang="0">
                  <a:pos x="94" y="218"/>
                </a:cxn>
                <a:cxn ang="0">
                  <a:pos x="91" y="198"/>
                </a:cxn>
                <a:cxn ang="0">
                  <a:pos x="94" y="174"/>
                </a:cxn>
                <a:cxn ang="0">
                  <a:pos x="101" y="140"/>
                </a:cxn>
                <a:cxn ang="0">
                  <a:pos x="121" y="99"/>
                </a:cxn>
                <a:cxn ang="0">
                  <a:pos x="152" y="45"/>
                </a:cxn>
                <a:cxn ang="0">
                  <a:pos x="81" y="0"/>
                </a:cxn>
              </a:cxnLst>
              <a:rect l="0" t="0" r="r" b="b"/>
              <a:pathLst>
                <a:path w="152" h="344">
                  <a:moveTo>
                    <a:pt x="81" y="0"/>
                  </a:moveTo>
                  <a:lnTo>
                    <a:pt x="81" y="0"/>
                  </a:lnTo>
                  <a:lnTo>
                    <a:pt x="74" y="27"/>
                  </a:lnTo>
                  <a:lnTo>
                    <a:pt x="54" y="92"/>
                  </a:lnTo>
                  <a:lnTo>
                    <a:pt x="27" y="164"/>
                  </a:lnTo>
                  <a:lnTo>
                    <a:pt x="13" y="194"/>
                  </a:lnTo>
                  <a:lnTo>
                    <a:pt x="0" y="218"/>
                  </a:lnTo>
                  <a:lnTo>
                    <a:pt x="0" y="218"/>
                  </a:lnTo>
                  <a:lnTo>
                    <a:pt x="98" y="344"/>
                  </a:lnTo>
                  <a:lnTo>
                    <a:pt x="98" y="344"/>
                  </a:lnTo>
                  <a:lnTo>
                    <a:pt x="101" y="331"/>
                  </a:lnTo>
                  <a:lnTo>
                    <a:pt x="104" y="293"/>
                  </a:lnTo>
                  <a:lnTo>
                    <a:pt x="108" y="239"/>
                  </a:lnTo>
                  <a:lnTo>
                    <a:pt x="108" y="239"/>
                  </a:lnTo>
                  <a:lnTo>
                    <a:pt x="101" y="229"/>
                  </a:lnTo>
                  <a:lnTo>
                    <a:pt x="94" y="218"/>
                  </a:lnTo>
                  <a:lnTo>
                    <a:pt x="91" y="198"/>
                  </a:lnTo>
                  <a:lnTo>
                    <a:pt x="94" y="174"/>
                  </a:lnTo>
                  <a:lnTo>
                    <a:pt x="101" y="140"/>
                  </a:lnTo>
                  <a:lnTo>
                    <a:pt x="121" y="99"/>
                  </a:lnTo>
                  <a:lnTo>
                    <a:pt x="152" y="45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C29B7A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186" name="Freeform 18"/>
            <p:cNvSpPr>
              <a:spLocks/>
            </p:cNvSpPr>
            <p:nvPr/>
          </p:nvSpPr>
          <p:spPr bwMode="auto">
            <a:xfrm>
              <a:off x="4381500" y="2632075"/>
              <a:ext cx="69850" cy="298450"/>
            </a:xfrm>
            <a:custGeom>
              <a:avLst/>
              <a:gdLst/>
              <a:ahLst/>
              <a:cxnLst>
                <a:cxn ang="0">
                  <a:pos x="3" y="10"/>
                </a:cxn>
                <a:cxn ang="0">
                  <a:pos x="3" y="10"/>
                </a:cxn>
                <a:cxn ang="0">
                  <a:pos x="0" y="31"/>
                </a:cxn>
                <a:cxn ang="0">
                  <a:pos x="0" y="72"/>
                </a:cxn>
                <a:cxn ang="0">
                  <a:pos x="0" y="123"/>
                </a:cxn>
                <a:cxn ang="0">
                  <a:pos x="7" y="150"/>
                </a:cxn>
                <a:cxn ang="0">
                  <a:pos x="10" y="174"/>
                </a:cxn>
                <a:cxn ang="0">
                  <a:pos x="10" y="174"/>
                </a:cxn>
                <a:cxn ang="0">
                  <a:pos x="13" y="181"/>
                </a:cxn>
                <a:cxn ang="0">
                  <a:pos x="20" y="184"/>
                </a:cxn>
                <a:cxn ang="0">
                  <a:pos x="27" y="188"/>
                </a:cxn>
                <a:cxn ang="0">
                  <a:pos x="34" y="188"/>
                </a:cxn>
                <a:cxn ang="0">
                  <a:pos x="34" y="188"/>
                </a:cxn>
                <a:cxn ang="0">
                  <a:pos x="37" y="184"/>
                </a:cxn>
                <a:cxn ang="0">
                  <a:pos x="40" y="177"/>
                </a:cxn>
                <a:cxn ang="0">
                  <a:pos x="44" y="171"/>
                </a:cxn>
                <a:cxn ang="0">
                  <a:pos x="44" y="164"/>
                </a:cxn>
                <a:cxn ang="0">
                  <a:pos x="44" y="164"/>
                </a:cxn>
                <a:cxn ang="0">
                  <a:pos x="37" y="137"/>
                </a:cxn>
                <a:cxn ang="0">
                  <a:pos x="34" y="109"/>
                </a:cxn>
                <a:cxn ang="0">
                  <a:pos x="30" y="65"/>
                </a:cxn>
                <a:cxn ang="0">
                  <a:pos x="34" y="31"/>
                </a:cxn>
                <a:cxn ang="0">
                  <a:pos x="37" y="21"/>
                </a:cxn>
                <a:cxn ang="0">
                  <a:pos x="37" y="21"/>
                </a:cxn>
                <a:cxn ang="0">
                  <a:pos x="37" y="14"/>
                </a:cxn>
                <a:cxn ang="0">
                  <a:pos x="34" y="7"/>
                </a:cxn>
                <a:cxn ang="0">
                  <a:pos x="30" y="0"/>
                </a:cxn>
                <a:cxn ang="0">
                  <a:pos x="23" y="0"/>
                </a:cxn>
                <a:cxn ang="0">
                  <a:pos x="23" y="0"/>
                </a:cxn>
                <a:cxn ang="0">
                  <a:pos x="17" y="0"/>
                </a:cxn>
                <a:cxn ang="0">
                  <a:pos x="10" y="0"/>
                </a:cxn>
                <a:cxn ang="0">
                  <a:pos x="7" y="7"/>
                </a:cxn>
                <a:cxn ang="0">
                  <a:pos x="3" y="10"/>
                </a:cxn>
                <a:cxn ang="0">
                  <a:pos x="3" y="10"/>
                </a:cxn>
              </a:cxnLst>
              <a:rect l="0" t="0" r="r" b="b"/>
              <a:pathLst>
                <a:path w="44" h="188">
                  <a:moveTo>
                    <a:pt x="3" y="10"/>
                  </a:moveTo>
                  <a:lnTo>
                    <a:pt x="3" y="10"/>
                  </a:lnTo>
                  <a:lnTo>
                    <a:pt x="0" y="31"/>
                  </a:lnTo>
                  <a:lnTo>
                    <a:pt x="0" y="72"/>
                  </a:lnTo>
                  <a:lnTo>
                    <a:pt x="0" y="123"/>
                  </a:lnTo>
                  <a:lnTo>
                    <a:pt x="7" y="150"/>
                  </a:lnTo>
                  <a:lnTo>
                    <a:pt x="10" y="174"/>
                  </a:lnTo>
                  <a:lnTo>
                    <a:pt x="10" y="174"/>
                  </a:lnTo>
                  <a:lnTo>
                    <a:pt x="13" y="181"/>
                  </a:lnTo>
                  <a:lnTo>
                    <a:pt x="20" y="184"/>
                  </a:lnTo>
                  <a:lnTo>
                    <a:pt x="27" y="188"/>
                  </a:lnTo>
                  <a:lnTo>
                    <a:pt x="34" y="188"/>
                  </a:lnTo>
                  <a:lnTo>
                    <a:pt x="34" y="188"/>
                  </a:lnTo>
                  <a:lnTo>
                    <a:pt x="37" y="184"/>
                  </a:lnTo>
                  <a:lnTo>
                    <a:pt x="40" y="177"/>
                  </a:lnTo>
                  <a:lnTo>
                    <a:pt x="44" y="171"/>
                  </a:lnTo>
                  <a:lnTo>
                    <a:pt x="44" y="164"/>
                  </a:lnTo>
                  <a:lnTo>
                    <a:pt x="44" y="164"/>
                  </a:lnTo>
                  <a:lnTo>
                    <a:pt x="37" y="137"/>
                  </a:lnTo>
                  <a:lnTo>
                    <a:pt x="34" y="109"/>
                  </a:lnTo>
                  <a:lnTo>
                    <a:pt x="30" y="65"/>
                  </a:lnTo>
                  <a:lnTo>
                    <a:pt x="34" y="31"/>
                  </a:lnTo>
                  <a:lnTo>
                    <a:pt x="37" y="21"/>
                  </a:lnTo>
                  <a:lnTo>
                    <a:pt x="37" y="21"/>
                  </a:lnTo>
                  <a:lnTo>
                    <a:pt x="37" y="14"/>
                  </a:lnTo>
                  <a:lnTo>
                    <a:pt x="34" y="7"/>
                  </a:lnTo>
                  <a:lnTo>
                    <a:pt x="30" y="0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17" y="0"/>
                  </a:lnTo>
                  <a:lnTo>
                    <a:pt x="10" y="0"/>
                  </a:lnTo>
                  <a:lnTo>
                    <a:pt x="7" y="7"/>
                  </a:lnTo>
                  <a:lnTo>
                    <a:pt x="3" y="10"/>
                  </a:lnTo>
                  <a:lnTo>
                    <a:pt x="3" y="1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187" name="Freeform 19"/>
            <p:cNvSpPr>
              <a:spLocks/>
            </p:cNvSpPr>
            <p:nvPr/>
          </p:nvSpPr>
          <p:spPr bwMode="auto">
            <a:xfrm>
              <a:off x="3786188" y="2513013"/>
              <a:ext cx="290513" cy="92075"/>
            </a:xfrm>
            <a:custGeom>
              <a:avLst/>
              <a:gdLst/>
              <a:ahLst/>
              <a:cxnLst>
                <a:cxn ang="0">
                  <a:pos x="166" y="4"/>
                </a:cxn>
                <a:cxn ang="0">
                  <a:pos x="166" y="4"/>
                </a:cxn>
                <a:cxn ang="0">
                  <a:pos x="152" y="0"/>
                </a:cxn>
                <a:cxn ang="0">
                  <a:pos x="118" y="0"/>
                </a:cxn>
                <a:cxn ang="0">
                  <a:pos x="95" y="4"/>
                </a:cxn>
                <a:cxn ang="0">
                  <a:pos x="68" y="7"/>
                </a:cxn>
                <a:cxn ang="0">
                  <a:pos x="41" y="14"/>
                </a:cxn>
                <a:cxn ang="0">
                  <a:pos x="10" y="28"/>
                </a:cxn>
                <a:cxn ang="0">
                  <a:pos x="10" y="28"/>
                </a:cxn>
                <a:cxn ang="0">
                  <a:pos x="4" y="31"/>
                </a:cxn>
                <a:cxn ang="0">
                  <a:pos x="0" y="34"/>
                </a:cxn>
                <a:cxn ang="0">
                  <a:pos x="0" y="41"/>
                </a:cxn>
                <a:cxn ang="0">
                  <a:pos x="0" y="48"/>
                </a:cxn>
                <a:cxn ang="0">
                  <a:pos x="0" y="48"/>
                </a:cxn>
                <a:cxn ang="0">
                  <a:pos x="7" y="55"/>
                </a:cxn>
                <a:cxn ang="0">
                  <a:pos x="10" y="58"/>
                </a:cxn>
                <a:cxn ang="0">
                  <a:pos x="17" y="58"/>
                </a:cxn>
                <a:cxn ang="0">
                  <a:pos x="24" y="58"/>
                </a:cxn>
                <a:cxn ang="0">
                  <a:pos x="24" y="58"/>
                </a:cxn>
                <a:cxn ang="0">
                  <a:pos x="51" y="48"/>
                </a:cxn>
                <a:cxn ang="0">
                  <a:pos x="75" y="41"/>
                </a:cxn>
                <a:cxn ang="0">
                  <a:pos x="118" y="38"/>
                </a:cxn>
                <a:cxn ang="0">
                  <a:pos x="149" y="38"/>
                </a:cxn>
                <a:cxn ang="0">
                  <a:pos x="162" y="38"/>
                </a:cxn>
                <a:cxn ang="0">
                  <a:pos x="162" y="38"/>
                </a:cxn>
                <a:cxn ang="0">
                  <a:pos x="169" y="38"/>
                </a:cxn>
                <a:cxn ang="0">
                  <a:pos x="176" y="34"/>
                </a:cxn>
                <a:cxn ang="0">
                  <a:pos x="179" y="28"/>
                </a:cxn>
                <a:cxn ang="0">
                  <a:pos x="183" y="24"/>
                </a:cxn>
                <a:cxn ang="0">
                  <a:pos x="183" y="24"/>
                </a:cxn>
                <a:cxn ang="0">
                  <a:pos x="179" y="17"/>
                </a:cxn>
                <a:cxn ang="0">
                  <a:pos x="179" y="10"/>
                </a:cxn>
                <a:cxn ang="0">
                  <a:pos x="172" y="7"/>
                </a:cxn>
                <a:cxn ang="0">
                  <a:pos x="166" y="4"/>
                </a:cxn>
                <a:cxn ang="0">
                  <a:pos x="166" y="4"/>
                </a:cxn>
              </a:cxnLst>
              <a:rect l="0" t="0" r="r" b="b"/>
              <a:pathLst>
                <a:path w="183" h="58">
                  <a:moveTo>
                    <a:pt x="166" y="4"/>
                  </a:moveTo>
                  <a:lnTo>
                    <a:pt x="166" y="4"/>
                  </a:lnTo>
                  <a:lnTo>
                    <a:pt x="152" y="0"/>
                  </a:lnTo>
                  <a:lnTo>
                    <a:pt x="118" y="0"/>
                  </a:lnTo>
                  <a:lnTo>
                    <a:pt x="95" y="4"/>
                  </a:lnTo>
                  <a:lnTo>
                    <a:pt x="68" y="7"/>
                  </a:lnTo>
                  <a:lnTo>
                    <a:pt x="41" y="14"/>
                  </a:lnTo>
                  <a:lnTo>
                    <a:pt x="10" y="28"/>
                  </a:lnTo>
                  <a:lnTo>
                    <a:pt x="10" y="28"/>
                  </a:lnTo>
                  <a:lnTo>
                    <a:pt x="4" y="31"/>
                  </a:lnTo>
                  <a:lnTo>
                    <a:pt x="0" y="34"/>
                  </a:lnTo>
                  <a:lnTo>
                    <a:pt x="0" y="41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7" y="55"/>
                  </a:lnTo>
                  <a:lnTo>
                    <a:pt x="10" y="58"/>
                  </a:lnTo>
                  <a:lnTo>
                    <a:pt x="17" y="58"/>
                  </a:lnTo>
                  <a:lnTo>
                    <a:pt x="24" y="58"/>
                  </a:lnTo>
                  <a:lnTo>
                    <a:pt x="24" y="58"/>
                  </a:lnTo>
                  <a:lnTo>
                    <a:pt x="51" y="48"/>
                  </a:lnTo>
                  <a:lnTo>
                    <a:pt x="75" y="41"/>
                  </a:lnTo>
                  <a:lnTo>
                    <a:pt x="118" y="38"/>
                  </a:lnTo>
                  <a:lnTo>
                    <a:pt x="149" y="38"/>
                  </a:lnTo>
                  <a:lnTo>
                    <a:pt x="162" y="38"/>
                  </a:lnTo>
                  <a:lnTo>
                    <a:pt x="162" y="38"/>
                  </a:lnTo>
                  <a:lnTo>
                    <a:pt x="169" y="38"/>
                  </a:lnTo>
                  <a:lnTo>
                    <a:pt x="176" y="34"/>
                  </a:lnTo>
                  <a:lnTo>
                    <a:pt x="179" y="28"/>
                  </a:lnTo>
                  <a:lnTo>
                    <a:pt x="183" y="24"/>
                  </a:lnTo>
                  <a:lnTo>
                    <a:pt x="183" y="24"/>
                  </a:lnTo>
                  <a:lnTo>
                    <a:pt x="179" y="17"/>
                  </a:lnTo>
                  <a:lnTo>
                    <a:pt x="179" y="10"/>
                  </a:lnTo>
                  <a:lnTo>
                    <a:pt x="172" y="7"/>
                  </a:lnTo>
                  <a:lnTo>
                    <a:pt x="166" y="4"/>
                  </a:lnTo>
                  <a:lnTo>
                    <a:pt x="166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188" name="Freeform 20"/>
            <p:cNvSpPr>
              <a:spLocks/>
            </p:cNvSpPr>
            <p:nvPr/>
          </p:nvSpPr>
          <p:spPr bwMode="auto">
            <a:xfrm>
              <a:off x="3862388" y="2447925"/>
              <a:ext cx="288925" cy="71438"/>
            </a:xfrm>
            <a:custGeom>
              <a:avLst/>
              <a:gdLst/>
              <a:ahLst/>
              <a:cxnLst>
                <a:cxn ang="0">
                  <a:pos x="168" y="11"/>
                </a:cxn>
                <a:cxn ang="0">
                  <a:pos x="168" y="11"/>
                </a:cxn>
                <a:cxn ang="0">
                  <a:pos x="155" y="7"/>
                </a:cxn>
                <a:cxn ang="0">
                  <a:pos x="118" y="4"/>
                </a:cxn>
                <a:cxn ang="0">
                  <a:pos x="94" y="0"/>
                </a:cxn>
                <a:cxn ang="0">
                  <a:pos x="70" y="0"/>
                </a:cxn>
                <a:cxn ang="0">
                  <a:pos x="40" y="7"/>
                </a:cxn>
                <a:cxn ang="0">
                  <a:pos x="10" y="11"/>
                </a:cxn>
                <a:cxn ang="0">
                  <a:pos x="10" y="11"/>
                </a:cxn>
                <a:cxn ang="0">
                  <a:pos x="3" y="14"/>
                </a:cxn>
                <a:cxn ang="0">
                  <a:pos x="0" y="21"/>
                </a:cxn>
                <a:cxn ang="0">
                  <a:pos x="0" y="28"/>
                </a:cxn>
                <a:cxn ang="0">
                  <a:pos x="0" y="34"/>
                </a:cxn>
                <a:cxn ang="0">
                  <a:pos x="0" y="34"/>
                </a:cxn>
                <a:cxn ang="0">
                  <a:pos x="3" y="38"/>
                </a:cxn>
                <a:cxn ang="0">
                  <a:pos x="6" y="45"/>
                </a:cxn>
                <a:cxn ang="0">
                  <a:pos x="13" y="45"/>
                </a:cxn>
                <a:cxn ang="0">
                  <a:pos x="20" y="45"/>
                </a:cxn>
                <a:cxn ang="0">
                  <a:pos x="20" y="45"/>
                </a:cxn>
                <a:cxn ang="0">
                  <a:pos x="47" y="38"/>
                </a:cxn>
                <a:cxn ang="0">
                  <a:pos x="70" y="38"/>
                </a:cxn>
                <a:cxn ang="0">
                  <a:pos x="118" y="38"/>
                </a:cxn>
                <a:cxn ang="0">
                  <a:pos x="148" y="41"/>
                </a:cxn>
                <a:cxn ang="0">
                  <a:pos x="158" y="45"/>
                </a:cxn>
                <a:cxn ang="0">
                  <a:pos x="158" y="45"/>
                </a:cxn>
                <a:cxn ang="0">
                  <a:pos x="165" y="45"/>
                </a:cxn>
                <a:cxn ang="0">
                  <a:pos x="172" y="41"/>
                </a:cxn>
                <a:cxn ang="0">
                  <a:pos x="178" y="38"/>
                </a:cxn>
                <a:cxn ang="0">
                  <a:pos x="178" y="31"/>
                </a:cxn>
                <a:cxn ang="0">
                  <a:pos x="178" y="31"/>
                </a:cxn>
                <a:cxn ang="0">
                  <a:pos x="182" y="24"/>
                </a:cxn>
                <a:cxn ang="0">
                  <a:pos x="178" y="17"/>
                </a:cxn>
                <a:cxn ang="0">
                  <a:pos x="175" y="14"/>
                </a:cxn>
                <a:cxn ang="0">
                  <a:pos x="168" y="11"/>
                </a:cxn>
                <a:cxn ang="0">
                  <a:pos x="168" y="11"/>
                </a:cxn>
              </a:cxnLst>
              <a:rect l="0" t="0" r="r" b="b"/>
              <a:pathLst>
                <a:path w="182" h="45">
                  <a:moveTo>
                    <a:pt x="168" y="11"/>
                  </a:moveTo>
                  <a:lnTo>
                    <a:pt x="168" y="11"/>
                  </a:lnTo>
                  <a:lnTo>
                    <a:pt x="155" y="7"/>
                  </a:lnTo>
                  <a:lnTo>
                    <a:pt x="118" y="4"/>
                  </a:lnTo>
                  <a:lnTo>
                    <a:pt x="94" y="0"/>
                  </a:lnTo>
                  <a:lnTo>
                    <a:pt x="70" y="0"/>
                  </a:lnTo>
                  <a:lnTo>
                    <a:pt x="40" y="7"/>
                  </a:lnTo>
                  <a:lnTo>
                    <a:pt x="10" y="11"/>
                  </a:lnTo>
                  <a:lnTo>
                    <a:pt x="10" y="11"/>
                  </a:lnTo>
                  <a:lnTo>
                    <a:pt x="3" y="14"/>
                  </a:lnTo>
                  <a:lnTo>
                    <a:pt x="0" y="21"/>
                  </a:lnTo>
                  <a:lnTo>
                    <a:pt x="0" y="28"/>
                  </a:lnTo>
                  <a:lnTo>
                    <a:pt x="0" y="34"/>
                  </a:lnTo>
                  <a:lnTo>
                    <a:pt x="0" y="34"/>
                  </a:lnTo>
                  <a:lnTo>
                    <a:pt x="3" y="38"/>
                  </a:lnTo>
                  <a:lnTo>
                    <a:pt x="6" y="45"/>
                  </a:lnTo>
                  <a:lnTo>
                    <a:pt x="13" y="45"/>
                  </a:lnTo>
                  <a:lnTo>
                    <a:pt x="20" y="45"/>
                  </a:lnTo>
                  <a:lnTo>
                    <a:pt x="20" y="45"/>
                  </a:lnTo>
                  <a:lnTo>
                    <a:pt x="47" y="38"/>
                  </a:lnTo>
                  <a:lnTo>
                    <a:pt x="70" y="38"/>
                  </a:lnTo>
                  <a:lnTo>
                    <a:pt x="118" y="38"/>
                  </a:lnTo>
                  <a:lnTo>
                    <a:pt x="148" y="41"/>
                  </a:lnTo>
                  <a:lnTo>
                    <a:pt x="158" y="45"/>
                  </a:lnTo>
                  <a:lnTo>
                    <a:pt x="158" y="45"/>
                  </a:lnTo>
                  <a:lnTo>
                    <a:pt x="165" y="45"/>
                  </a:lnTo>
                  <a:lnTo>
                    <a:pt x="172" y="41"/>
                  </a:lnTo>
                  <a:lnTo>
                    <a:pt x="178" y="38"/>
                  </a:lnTo>
                  <a:lnTo>
                    <a:pt x="178" y="31"/>
                  </a:lnTo>
                  <a:lnTo>
                    <a:pt x="178" y="31"/>
                  </a:lnTo>
                  <a:lnTo>
                    <a:pt x="182" y="24"/>
                  </a:lnTo>
                  <a:lnTo>
                    <a:pt x="178" y="17"/>
                  </a:lnTo>
                  <a:lnTo>
                    <a:pt x="175" y="14"/>
                  </a:lnTo>
                  <a:lnTo>
                    <a:pt x="168" y="11"/>
                  </a:lnTo>
                  <a:lnTo>
                    <a:pt x="168" y="1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189" name="Freeform 21"/>
            <p:cNvSpPr>
              <a:spLocks/>
            </p:cNvSpPr>
            <p:nvPr/>
          </p:nvSpPr>
          <p:spPr bwMode="auto">
            <a:xfrm>
              <a:off x="3867150" y="2470150"/>
              <a:ext cx="546100" cy="730250"/>
            </a:xfrm>
            <a:custGeom>
              <a:avLst/>
              <a:gdLst/>
              <a:ahLst/>
              <a:cxnLst>
                <a:cxn ang="0">
                  <a:pos x="341" y="208"/>
                </a:cxn>
                <a:cxn ang="0">
                  <a:pos x="341" y="208"/>
                </a:cxn>
                <a:cxn ang="0">
                  <a:pos x="344" y="191"/>
                </a:cxn>
                <a:cxn ang="0">
                  <a:pos x="344" y="164"/>
                </a:cxn>
                <a:cxn ang="0">
                  <a:pos x="341" y="136"/>
                </a:cxn>
                <a:cxn ang="0">
                  <a:pos x="331" y="106"/>
                </a:cxn>
                <a:cxn ang="0">
                  <a:pos x="317" y="75"/>
                </a:cxn>
                <a:cxn ang="0">
                  <a:pos x="307" y="58"/>
                </a:cxn>
                <a:cxn ang="0">
                  <a:pos x="297" y="44"/>
                </a:cxn>
                <a:cxn ang="0">
                  <a:pos x="283" y="34"/>
                </a:cxn>
                <a:cxn ang="0">
                  <a:pos x="266" y="24"/>
                </a:cxn>
                <a:cxn ang="0">
                  <a:pos x="250" y="14"/>
                </a:cxn>
                <a:cxn ang="0">
                  <a:pos x="229" y="7"/>
                </a:cxn>
                <a:cxn ang="0">
                  <a:pos x="229" y="7"/>
                </a:cxn>
                <a:cxn ang="0">
                  <a:pos x="192" y="0"/>
                </a:cxn>
                <a:cxn ang="0">
                  <a:pos x="162" y="0"/>
                </a:cxn>
                <a:cxn ang="0">
                  <a:pos x="132" y="3"/>
                </a:cxn>
                <a:cxn ang="0">
                  <a:pos x="108" y="14"/>
                </a:cxn>
                <a:cxn ang="0">
                  <a:pos x="84" y="31"/>
                </a:cxn>
                <a:cxn ang="0">
                  <a:pos x="64" y="51"/>
                </a:cxn>
                <a:cxn ang="0">
                  <a:pos x="47" y="78"/>
                </a:cxn>
                <a:cxn ang="0">
                  <a:pos x="34" y="109"/>
                </a:cxn>
                <a:cxn ang="0">
                  <a:pos x="34" y="109"/>
                </a:cxn>
                <a:cxn ang="0">
                  <a:pos x="20" y="160"/>
                </a:cxn>
                <a:cxn ang="0">
                  <a:pos x="7" y="204"/>
                </a:cxn>
                <a:cxn ang="0">
                  <a:pos x="3" y="245"/>
                </a:cxn>
                <a:cxn ang="0">
                  <a:pos x="0" y="283"/>
                </a:cxn>
                <a:cxn ang="0">
                  <a:pos x="3" y="317"/>
                </a:cxn>
                <a:cxn ang="0">
                  <a:pos x="7" y="344"/>
                </a:cxn>
                <a:cxn ang="0">
                  <a:pos x="13" y="368"/>
                </a:cxn>
                <a:cxn ang="0">
                  <a:pos x="24" y="388"/>
                </a:cxn>
                <a:cxn ang="0">
                  <a:pos x="34" y="405"/>
                </a:cxn>
                <a:cxn ang="0">
                  <a:pos x="44" y="419"/>
                </a:cxn>
                <a:cxn ang="0">
                  <a:pos x="64" y="440"/>
                </a:cxn>
                <a:cxn ang="0">
                  <a:pos x="94" y="460"/>
                </a:cxn>
                <a:cxn ang="0">
                  <a:pos x="94" y="460"/>
                </a:cxn>
                <a:cxn ang="0">
                  <a:pos x="111" y="460"/>
                </a:cxn>
                <a:cxn ang="0">
                  <a:pos x="135" y="460"/>
                </a:cxn>
                <a:cxn ang="0">
                  <a:pos x="169" y="450"/>
                </a:cxn>
                <a:cxn ang="0">
                  <a:pos x="189" y="443"/>
                </a:cxn>
                <a:cxn ang="0">
                  <a:pos x="206" y="433"/>
                </a:cxn>
                <a:cxn ang="0">
                  <a:pos x="226" y="419"/>
                </a:cxn>
                <a:cxn ang="0">
                  <a:pos x="246" y="402"/>
                </a:cxn>
                <a:cxn ang="0">
                  <a:pos x="263" y="382"/>
                </a:cxn>
                <a:cxn ang="0">
                  <a:pos x="283" y="354"/>
                </a:cxn>
                <a:cxn ang="0">
                  <a:pos x="300" y="327"/>
                </a:cxn>
                <a:cxn ang="0">
                  <a:pos x="314" y="293"/>
                </a:cxn>
                <a:cxn ang="0">
                  <a:pos x="331" y="252"/>
                </a:cxn>
                <a:cxn ang="0">
                  <a:pos x="341" y="208"/>
                </a:cxn>
                <a:cxn ang="0">
                  <a:pos x="341" y="208"/>
                </a:cxn>
              </a:cxnLst>
              <a:rect l="0" t="0" r="r" b="b"/>
              <a:pathLst>
                <a:path w="344" h="460">
                  <a:moveTo>
                    <a:pt x="341" y="208"/>
                  </a:moveTo>
                  <a:lnTo>
                    <a:pt x="341" y="208"/>
                  </a:lnTo>
                  <a:lnTo>
                    <a:pt x="344" y="191"/>
                  </a:lnTo>
                  <a:lnTo>
                    <a:pt x="344" y="164"/>
                  </a:lnTo>
                  <a:lnTo>
                    <a:pt x="341" y="136"/>
                  </a:lnTo>
                  <a:lnTo>
                    <a:pt x="331" y="106"/>
                  </a:lnTo>
                  <a:lnTo>
                    <a:pt x="317" y="75"/>
                  </a:lnTo>
                  <a:lnTo>
                    <a:pt x="307" y="58"/>
                  </a:lnTo>
                  <a:lnTo>
                    <a:pt x="297" y="44"/>
                  </a:lnTo>
                  <a:lnTo>
                    <a:pt x="283" y="34"/>
                  </a:lnTo>
                  <a:lnTo>
                    <a:pt x="266" y="24"/>
                  </a:lnTo>
                  <a:lnTo>
                    <a:pt x="250" y="14"/>
                  </a:lnTo>
                  <a:lnTo>
                    <a:pt x="229" y="7"/>
                  </a:lnTo>
                  <a:lnTo>
                    <a:pt x="229" y="7"/>
                  </a:lnTo>
                  <a:lnTo>
                    <a:pt x="192" y="0"/>
                  </a:lnTo>
                  <a:lnTo>
                    <a:pt x="162" y="0"/>
                  </a:lnTo>
                  <a:lnTo>
                    <a:pt x="132" y="3"/>
                  </a:lnTo>
                  <a:lnTo>
                    <a:pt x="108" y="14"/>
                  </a:lnTo>
                  <a:lnTo>
                    <a:pt x="84" y="31"/>
                  </a:lnTo>
                  <a:lnTo>
                    <a:pt x="64" y="51"/>
                  </a:lnTo>
                  <a:lnTo>
                    <a:pt x="47" y="78"/>
                  </a:lnTo>
                  <a:lnTo>
                    <a:pt x="34" y="109"/>
                  </a:lnTo>
                  <a:lnTo>
                    <a:pt x="34" y="109"/>
                  </a:lnTo>
                  <a:lnTo>
                    <a:pt x="20" y="160"/>
                  </a:lnTo>
                  <a:lnTo>
                    <a:pt x="7" y="204"/>
                  </a:lnTo>
                  <a:lnTo>
                    <a:pt x="3" y="245"/>
                  </a:lnTo>
                  <a:lnTo>
                    <a:pt x="0" y="283"/>
                  </a:lnTo>
                  <a:lnTo>
                    <a:pt x="3" y="317"/>
                  </a:lnTo>
                  <a:lnTo>
                    <a:pt x="7" y="344"/>
                  </a:lnTo>
                  <a:lnTo>
                    <a:pt x="13" y="368"/>
                  </a:lnTo>
                  <a:lnTo>
                    <a:pt x="24" y="388"/>
                  </a:lnTo>
                  <a:lnTo>
                    <a:pt x="34" y="405"/>
                  </a:lnTo>
                  <a:lnTo>
                    <a:pt x="44" y="419"/>
                  </a:lnTo>
                  <a:lnTo>
                    <a:pt x="64" y="440"/>
                  </a:lnTo>
                  <a:lnTo>
                    <a:pt x="94" y="460"/>
                  </a:lnTo>
                  <a:lnTo>
                    <a:pt x="94" y="460"/>
                  </a:lnTo>
                  <a:lnTo>
                    <a:pt x="111" y="460"/>
                  </a:lnTo>
                  <a:lnTo>
                    <a:pt x="135" y="460"/>
                  </a:lnTo>
                  <a:lnTo>
                    <a:pt x="169" y="450"/>
                  </a:lnTo>
                  <a:lnTo>
                    <a:pt x="189" y="443"/>
                  </a:lnTo>
                  <a:lnTo>
                    <a:pt x="206" y="433"/>
                  </a:lnTo>
                  <a:lnTo>
                    <a:pt x="226" y="419"/>
                  </a:lnTo>
                  <a:lnTo>
                    <a:pt x="246" y="402"/>
                  </a:lnTo>
                  <a:lnTo>
                    <a:pt x="263" y="382"/>
                  </a:lnTo>
                  <a:lnTo>
                    <a:pt x="283" y="354"/>
                  </a:lnTo>
                  <a:lnTo>
                    <a:pt x="300" y="327"/>
                  </a:lnTo>
                  <a:lnTo>
                    <a:pt x="314" y="293"/>
                  </a:lnTo>
                  <a:lnTo>
                    <a:pt x="331" y="252"/>
                  </a:lnTo>
                  <a:lnTo>
                    <a:pt x="341" y="208"/>
                  </a:lnTo>
                  <a:lnTo>
                    <a:pt x="341" y="208"/>
                  </a:lnTo>
                  <a:close/>
                </a:path>
              </a:pathLst>
            </a:custGeom>
            <a:solidFill>
              <a:srgbClr val="C29B7A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190" name="Freeform 22"/>
            <p:cNvSpPr>
              <a:spLocks/>
            </p:cNvSpPr>
            <p:nvPr/>
          </p:nvSpPr>
          <p:spPr bwMode="auto">
            <a:xfrm>
              <a:off x="3973513" y="2935288"/>
              <a:ext cx="225425" cy="2063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34"/>
                </a:cxn>
                <a:cxn ang="0">
                  <a:pos x="0" y="68"/>
                </a:cxn>
                <a:cxn ang="0">
                  <a:pos x="11" y="99"/>
                </a:cxn>
                <a:cxn ang="0">
                  <a:pos x="14" y="109"/>
                </a:cxn>
                <a:cxn ang="0">
                  <a:pos x="24" y="119"/>
                </a:cxn>
                <a:cxn ang="0">
                  <a:pos x="34" y="126"/>
                </a:cxn>
                <a:cxn ang="0">
                  <a:pos x="51" y="130"/>
                </a:cxn>
                <a:cxn ang="0">
                  <a:pos x="68" y="126"/>
                </a:cxn>
                <a:cxn ang="0">
                  <a:pos x="88" y="116"/>
                </a:cxn>
                <a:cxn ang="0">
                  <a:pos x="112" y="95"/>
                </a:cxn>
                <a:cxn ang="0">
                  <a:pos x="142" y="72"/>
                </a:cxn>
                <a:cxn ang="0">
                  <a:pos x="142" y="72"/>
                </a:cxn>
                <a:cxn ang="0">
                  <a:pos x="139" y="61"/>
                </a:cxn>
                <a:cxn ang="0">
                  <a:pos x="135" y="55"/>
                </a:cxn>
                <a:cxn ang="0">
                  <a:pos x="125" y="44"/>
                </a:cxn>
                <a:cxn ang="0">
                  <a:pos x="112" y="34"/>
                </a:cxn>
                <a:cxn ang="0">
                  <a:pos x="85" y="20"/>
                </a:cxn>
                <a:cxn ang="0">
                  <a:pos x="48" y="1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42" h="130">
                  <a:moveTo>
                    <a:pt x="0" y="0"/>
                  </a:moveTo>
                  <a:lnTo>
                    <a:pt x="0" y="0"/>
                  </a:lnTo>
                  <a:lnTo>
                    <a:pt x="0" y="34"/>
                  </a:lnTo>
                  <a:lnTo>
                    <a:pt x="0" y="68"/>
                  </a:lnTo>
                  <a:lnTo>
                    <a:pt x="11" y="99"/>
                  </a:lnTo>
                  <a:lnTo>
                    <a:pt x="14" y="109"/>
                  </a:lnTo>
                  <a:lnTo>
                    <a:pt x="24" y="119"/>
                  </a:lnTo>
                  <a:lnTo>
                    <a:pt x="34" y="126"/>
                  </a:lnTo>
                  <a:lnTo>
                    <a:pt x="51" y="130"/>
                  </a:lnTo>
                  <a:lnTo>
                    <a:pt x="68" y="126"/>
                  </a:lnTo>
                  <a:lnTo>
                    <a:pt x="88" y="116"/>
                  </a:lnTo>
                  <a:lnTo>
                    <a:pt x="112" y="95"/>
                  </a:lnTo>
                  <a:lnTo>
                    <a:pt x="142" y="72"/>
                  </a:lnTo>
                  <a:lnTo>
                    <a:pt x="142" y="72"/>
                  </a:lnTo>
                  <a:lnTo>
                    <a:pt x="139" y="61"/>
                  </a:lnTo>
                  <a:lnTo>
                    <a:pt x="135" y="55"/>
                  </a:lnTo>
                  <a:lnTo>
                    <a:pt x="125" y="44"/>
                  </a:lnTo>
                  <a:lnTo>
                    <a:pt x="112" y="34"/>
                  </a:lnTo>
                  <a:lnTo>
                    <a:pt x="85" y="20"/>
                  </a:lnTo>
                  <a:lnTo>
                    <a:pt x="48" y="1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6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191" name="Freeform 23"/>
            <p:cNvSpPr>
              <a:spLocks/>
            </p:cNvSpPr>
            <p:nvPr/>
          </p:nvSpPr>
          <p:spPr bwMode="auto">
            <a:xfrm>
              <a:off x="3979863" y="2951163"/>
              <a:ext cx="207963" cy="1524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24"/>
                </a:cxn>
                <a:cxn ang="0">
                  <a:pos x="7" y="45"/>
                </a:cxn>
                <a:cxn ang="0">
                  <a:pos x="17" y="68"/>
                </a:cxn>
                <a:cxn ang="0">
                  <a:pos x="23" y="79"/>
                </a:cxn>
                <a:cxn ang="0">
                  <a:pos x="34" y="85"/>
                </a:cxn>
                <a:cxn ang="0">
                  <a:pos x="44" y="92"/>
                </a:cxn>
                <a:cxn ang="0">
                  <a:pos x="57" y="96"/>
                </a:cxn>
                <a:cxn ang="0">
                  <a:pos x="74" y="92"/>
                </a:cxn>
                <a:cxn ang="0">
                  <a:pos x="91" y="89"/>
                </a:cxn>
                <a:cxn ang="0">
                  <a:pos x="111" y="79"/>
                </a:cxn>
                <a:cxn ang="0">
                  <a:pos x="131" y="62"/>
                </a:cxn>
                <a:cxn ang="0">
                  <a:pos x="131" y="62"/>
                </a:cxn>
                <a:cxn ang="0">
                  <a:pos x="88" y="41"/>
                </a:cxn>
                <a:cxn ang="0">
                  <a:pos x="44" y="24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31" h="96">
                  <a:moveTo>
                    <a:pt x="0" y="0"/>
                  </a:moveTo>
                  <a:lnTo>
                    <a:pt x="0" y="0"/>
                  </a:lnTo>
                  <a:lnTo>
                    <a:pt x="0" y="24"/>
                  </a:lnTo>
                  <a:lnTo>
                    <a:pt x="7" y="45"/>
                  </a:lnTo>
                  <a:lnTo>
                    <a:pt x="17" y="68"/>
                  </a:lnTo>
                  <a:lnTo>
                    <a:pt x="23" y="79"/>
                  </a:lnTo>
                  <a:lnTo>
                    <a:pt x="34" y="85"/>
                  </a:lnTo>
                  <a:lnTo>
                    <a:pt x="44" y="92"/>
                  </a:lnTo>
                  <a:lnTo>
                    <a:pt x="57" y="96"/>
                  </a:lnTo>
                  <a:lnTo>
                    <a:pt x="74" y="92"/>
                  </a:lnTo>
                  <a:lnTo>
                    <a:pt x="91" y="89"/>
                  </a:lnTo>
                  <a:lnTo>
                    <a:pt x="111" y="79"/>
                  </a:lnTo>
                  <a:lnTo>
                    <a:pt x="131" y="62"/>
                  </a:lnTo>
                  <a:lnTo>
                    <a:pt x="131" y="62"/>
                  </a:lnTo>
                  <a:lnTo>
                    <a:pt x="88" y="41"/>
                  </a:lnTo>
                  <a:lnTo>
                    <a:pt x="44" y="24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192" name="Freeform 24"/>
            <p:cNvSpPr>
              <a:spLocks/>
            </p:cNvSpPr>
            <p:nvPr/>
          </p:nvSpPr>
          <p:spPr bwMode="auto">
            <a:xfrm>
              <a:off x="4027488" y="3119438"/>
              <a:ext cx="26988" cy="15875"/>
            </a:xfrm>
            <a:custGeom>
              <a:avLst/>
              <a:gdLst/>
              <a:ahLst/>
              <a:cxnLst>
                <a:cxn ang="0">
                  <a:pos x="17" y="7"/>
                </a:cxn>
                <a:cxn ang="0">
                  <a:pos x="17" y="7"/>
                </a:cxn>
                <a:cxn ang="0">
                  <a:pos x="14" y="10"/>
                </a:cxn>
                <a:cxn ang="0">
                  <a:pos x="7" y="7"/>
                </a:cxn>
                <a:cxn ang="0">
                  <a:pos x="7" y="7"/>
                </a:cxn>
                <a:cxn ang="0">
                  <a:pos x="0" y="7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4" y="0"/>
                </a:cxn>
                <a:cxn ang="0">
                  <a:pos x="10" y="0"/>
                </a:cxn>
                <a:cxn ang="0">
                  <a:pos x="10" y="0"/>
                </a:cxn>
                <a:cxn ang="0">
                  <a:pos x="14" y="3"/>
                </a:cxn>
                <a:cxn ang="0">
                  <a:pos x="17" y="7"/>
                </a:cxn>
                <a:cxn ang="0">
                  <a:pos x="17" y="7"/>
                </a:cxn>
              </a:cxnLst>
              <a:rect l="0" t="0" r="r" b="b"/>
              <a:pathLst>
                <a:path w="17" h="10">
                  <a:moveTo>
                    <a:pt x="17" y="7"/>
                  </a:moveTo>
                  <a:lnTo>
                    <a:pt x="17" y="7"/>
                  </a:lnTo>
                  <a:lnTo>
                    <a:pt x="14" y="10"/>
                  </a:lnTo>
                  <a:lnTo>
                    <a:pt x="7" y="7"/>
                  </a:lnTo>
                  <a:lnTo>
                    <a:pt x="7" y="7"/>
                  </a:lnTo>
                  <a:lnTo>
                    <a:pt x="0" y="7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4" y="3"/>
                  </a:lnTo>
                  <a:lnTo>
                    <a:pt x="17" y="7"/>
                  </a:lnTo>
                  <a:lnTo>
                    <a:pt x="17" y="7"/>
                  </a:lnTo>
                  <a:close/>
                </a:path>
              </a:pathLst>
            </a:custGeom>
            <a:solidFill>
              <a:srgbClr val="FF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193" name="Freeform 25"/>
            <p:cNvSpPr>
              <a:spLocks/>
            </p:cNvSpPr>
            <p:nvPr/>
          </p:nvSpPr>
          <p:spPr bwMode="auto">
            <a:xfrm>
              <a:off x="4135438" y="2995613"/>
              <a:ext cx="26988" cy="15875"/>
            </a:xfrm>
            <a:custGeom>
              <a:avLst/>
              <a:gdLst/>
              <a:ahLst/>
              <a:cxnLst>
                <a:cxn ang="0">
                  <a:pos x="17" y="6"/>
                </a:cxn>
                <a:cxn ang="0">
                  <a:pos x="17" y="6"/>
                </a:cxn>
                <a:cxn ang="0">
                  <a:pos x="13" y="10"/>
                </a:cxn>
                <a:cxn ang="0">
                  <a:pos x="6" y="10"/>
                </a:cxn>
                <a:cxn ang="0">
                  <a:pos x="6" y="10"/>
                </a:cxn>
                <a:cxn ang="0">
                  <a:pos x="3" y="6"/>
                </a:cxn>
                <a:cxn ang="0">
                  <a:pos x="0" y="3"/>
                </a:cxn>
                <a:cxn ang="0">
                  <a:pos x="0" y="3"/>
                </a:cxn>
                <a:cxn ang="0">
                  <a:pos x="3" y="0"/>
                </a:cxn>
                <a:cxn ang="0">
                  <a:pos x="10" y="0"/>
                </a:cxn>
                <a:cxn ang="0">
                  <a:pos x="10" y="0"/>
                </a:cxn>
                <a:cxn ang="0">
                  <a:pos x="17" y="3"/>
                </a:cxn>
                <a:cxn ang="0">
                  <a:pos x="17" y="6"/>
                </a:cxn>
                <a:cxn ang="0">
                  <a:pos x="17" y="6"/>
                </a:cxn>
              </a:cxnLst>
              <a:rect l="0" t="0" r="r" b="b"/>
              <a:pathLst>
                <a:path w="17" h="10">
                  <a:moveTo>
                    <a:pt x="17" y="6"/>
                  </a:moveTo>
                  <a:lnTo>
                    <a:pt x="17" y="6"/>
                  </a:lnTo>
                  <a:lnTo>
                    <a:pt x="13" y="10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3" y="6"/>
                  </a:lnTo>
                  <a:lnTo>
                    <a:pt x="0" y="3"/>
                  </a:lnTo>
                  <a:lnTo>
                    <a:pt x="0" y="3"/>
                  </a:lnTo>
                  <a:lnTo>
                    <a:pt x="3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7" y="3"/>
                  </a:lnTo>
                  <a:lnTo>
                    <a:pt x="17" y="6"/>
                  </a:lnTo>
                  <a:lnTo>
                    <a:pt x="17" y="6"/>
                  </a:lnTo>
                  <a:close/>
                </a:path>
              </a:pathLst>
            </a:custGeom>
            <a:solidFill>
              <a:srgbClr val="FF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194" name="Freeform 26"/>
            <p:cNvSpPr>
              <a:spLocks/>
            </p:cNvSpPr>
            <p:nvPr/>
          </p:nvSpPr>
          <p:spPr bwMode="auto">
            <a:xfrm>
              <a:off x="4183063" y="2730500"/>
              <a:ext cx="106363" cy="247650"/>
            </a:xfrm>
            <a:custGeom>
              <a:avLst/>
              <a:gdLst/>
              <a:ahLst/>
              <a:cxnLst>
                <a:cxn ang="0">
                  <a:pos x="10" y="132"/>
                </a:cxn>
                <a:cxn ang="0">
                  <a:pos x="10" y="132"/>
                </a:cxn>
                <a:cxn ang="0">
                  <a:pos x="3" y="112"/>
                </a:cxn>
                <a:cxn ang="0">
                  <a:pos x="3" y="95"/>
                </a:cxn>
                <a:cxn ang="0">
                  <a:pos x="0" y="75"/>
                </a:cxn>
                <a:cxn ang="0">
                  <a:pos x="7" y="54"/>
                </a:cxn>
                <a:cxn ang="0">
                  <a:pos x="17" y="34"/>
                </a:cxn>
                <a:cxn ang="0">
                  <a:pos x="24" y="27"/>
                </a:cxn>
                <a:cxn ang="0">
                  <a:pos x="34" y="17"/>
                </a:cxn>
                <a:cxn ang="0">
                  <a:pos x="47" y="10"/>
                </a:cxn>
                <a:cxn ang="0">
                  <a:pos x="64" y="0"/>
                </a:cxn>
                <a:cxn ang="0">
                  <a:pos x="64" y="0"/>
                </a:cxn>
                <a:cxn ang="0">
                  <a:pos x="67" y="10"/>
                </a:cxn>
                <a:cxn ang="0">
                  <a:pos x="67" y="10"/>
                </a:cxn>
                <a:cxn ang="0">
                  <a:pos x="54" y="17"/>
                </a:cxn>
                <a:cxn ang="0">
                  <a:pos x="40" y="23"/>
                </a:cxn>
                <a:cxn ang="0">
                  <a:pos x="27" y="37"/>
                </a:cxn>
                <a:cxn ang="0">
                  <a:pos x="20" y="51"/>
                </a:cxn>
                <a:cxn ang="0">
                  <a:pos x="14" y="71"/>
                </a:cxn>
                <a:cxn ang="0">
                  <a:pos x="14" y="92"/>
                </a:cxn>
                <a:cxn ang="0">
                  <a:pos x="20" y="115"/>
                </a:cxn>
                <a:cxn ang="0">
                  <a:pos x="30" y="143"/>
                </a:cxn>
                <a:cxn ang="0">
                  <a:pos x="30" y="143"/>
                </a:cxn>
                <a:cxn ang="0">
                  <a:pos x="30" y="146"/>
                </a:cxn>
                <a:cxn ang="0">
                  <a:pos x="30" y="149"/>
                </a:cxn>
                <a:cxn ang="0">
                  <a:pos x="20" y="153"/>
                </a:cxn>
                <a:cxn ang="0">
                  <a:pos x="7" y="156"/>
                </a:cxn>
                <a:cxn ang="0">
                  <a:pos x="7" y="156"/>
                </a:cxn>
                <a:cxn ang="0">
                  <a:pos x="10" y="149"/>
                </a:cxn>
                <a:cxn ang="0">
                  <a:pos x="14" y="143"/>
                </a:cxn>
                <a:cxn ang="0">
                  <a:pos x="10" y="132"/>
                </a:cxn>
                <a:cxn ang="0">
                  <a:pos x="10" y="132"/>
                </a:cxn>
              </a:cxnLst>
              <a:rect l="0" t="0" r="r" b="b"/>
              <a:pathLst>
                <a:path w="67" h="156">
                  <a:moveTo>
                    <a:pt x="10" y="132"/>
                  </a:moveTo>
                  <a:lnTo>
                    <a:pt x="10" y="132"/>
                  </a:lnTo>
                  <a:lnTo>
                    <a:pt x="3" y="112"/>
                  </a:lnTo>
                  <a:lnTo>
                    <a:pt x="3" y="95"/>
                  </a:lnTo>
                  <a:lnTo>
                    <a:pt x="0" y="75"/>
                  </a:lnTo>
                  <a:lnTo>
                    <a:pt x="7" y="54"/>
                  </a:lnTo>
                  <a:lnTo>
                    <a:pt x="17" y="34"/>
                  </a:lnTo>
                  <a:lnTo>
                    <a:pt x="24" y="27"/>
                  </a:lnTo>
                  <a:lnTo>
                    <a:pt x="34" y="17"/>
                  </a:lnTo>
                  <a:lnTo>
                    <a:pt x="47" y="10"/>
                  </a:lnTo>
                  <a:lnTo>
                    <a:pt x="64" y="0"/>
                  </a:lnTo>
                  <a:lnTo>
                    <a:pt x="64" y="0"/>
                  </a:lnTo>
                  <a:lnTo>
                    <a:pt x="67" y="10"/>
                  </a:lnTo>
                  <a:lnTo>
                    <a:pt x="67" y="10"/>
                  </a:lnTo>
                  <a:lnTo>
                    <a:pt x="54" y="17"/>
                  </a:lnTo>
                  <a:lnTo>
                    <a:pt x="40" y="23"/>
                  </a:lnTo>
                  <a:lnTo>
                    <a:pt x="27" y="37"/>
                  </a:lnTo>
                  <a:lnTo>
                    <a:pt x="20" y="51"/>
                  </a:lnTo>
                  <a:lnTo>
                    <a:pt x="14" y="71"/>
                  </a:lnTo>
                  <a:lnTo>
                    <a:pt x="14" y="92"/>
                  </a:lnTo>
                  <a:lnTo>
                    <a:pt x="20" y="115"/>
                  </a:lnTo>
                  <a:lnTo>
                    <a:pt x="30" y="143"/>
                  </a:lnTo>
                  <a:lnTo>
                    <a:pt x="30" y="143"/>
                  </a:lnTo>
                  <a:lnTo>
                    <a:pt x="30" y="146"/>
                  </a:lnTo>
                  <a:lnTo>
                    <a:pt x="30" y="149"/>
                  </a:lnTo>
                  <a:lnTo>
                    <a:pt x="20" y="153"/>
                  </a:lnTo>
                  <a:lnTo>
                    <a:pt x="7" y="156"/>
                  </a:lnTo>
                  <a:lnTo>
                    <a:pt x="7" y="156"/>
                  </a:lnTo>
                  <a:lnTo>
                    <a:pt x="10" y="149"/>
                  </a:lnTo>
                  <a:lnTo>
                    <a:pt x="14" y="143"/>
                  </a:lnTo>
                  <a:lnTo>
                    <a:pt x="10" y="132"/>
                  </a:lnTo>
                  <a:lnTo>
                    <a:pt x="10" y="132"/>
                  </a:lnTo>
                  <a:close/>
                </a:path>
              </a:pathLst>
            </a:custGeom>
            <a:solidFill>
              <a:srgbClr val="AD7D5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195" name="Freeform 27"/>
            <p:cNvSpPr>
              <a:spLocks/>
            </p:cNvSpPr>
            <p:nvPr/>
          </p:nvSpPr>
          <p:spPr bwMode="auto">
            <a:xfrm>
              <a:off x="4237038" y="2730500"/>
              <a:ext cx="192088" cy="85725"/>
            </a:xfrm>
            <a:custGeom>
              <a:avLst/>
              <a:gdLst/>
              <a:ahLst/>
              <a:cxnLst>
                <a:cxn ang="0">
                  <a:pos x="33" y="0"/>
                </a:cxn>
                <a:cxn ang="0">
                  <a:pos x="33" y="0"/>
                </a:cxn>
                <a:cxn ang="0">
                  <a:pos x="47" y="0"/>
                </a:cxn>
                <a:cxn ang="0">
                  <a:pos x="71" y="6"/>
                </a:cxn>
                <a:cxn ang="0">
                  <a:pos x="84" y="10"/>
                </a:cxn>
                <a:cxn ang="0">
                  <a:pos x="98" y="20"/>
                </a:cxn>
                <a:cxn ang="0">
                  <a:pos x="111" y="34"/>
                </a:cxn>
                <a:cxn ang="0">
                  <a:pos x="121" y="54"/>
                </a:cxn>
                <a:cxn ang="0">
                  <a:pos x="121" y="54"/>
                </a:cxn>
                <a:cxn ang="0">
                  <a:pos x="114" y="44"/>
                </a:cxn>
                <a:cxn ang="0">
                  <a:pos x="94" y="27"/>
                </a:cxn>
                <a:cxn ang="0">
                  <a:pos x="81" y="20"/>
                </a:cxn>
                <a:cxn ang="0">
                  <a:pos x="67" y="13"/>
                </a:cxn>
                <a:cxn ang="0">
                  <a:pos x="50" y="10"/>
                </a:cxn>
                <a:cxn ang="0">
                  <a:pos x="33" y="10"/>
                </a:cxn>
                <a:cxn ang="0">
                  <a:pos x="33" y="10"/>
                </a:cxn>
                <a:cxn ang="0">
                  <a:pos x="20" y="13"/>
                </a:cxn>
                <a:cxn ang="0">
                  <a:pos x="6" y="23"/>
                </a:cxn>
                <a:cxn ang="0">
                  <a:pos x="6" y="23"/>
                </a:cxn>
                <a:cxn ang="0">
                  <a:pos x="3" y="23"/>
                </a:cxn>
                <a:cxn ang="0">
                  <a:pos x="0" y="20"/>
                </a:cxn>
                <a:cxn ang="0">
                  <a:pos x="0" y="17"/>
                </a:cxn>
                <a:cxn ang="0">
                  <a:pos x="0" y="13"/>
                </a:cxn>
                <a:cxn ang="0">
                  <a:pos x="0" y="13"/>
                </a:cxn>
                <a:cxn ang="0">
                  <a:pos x="13" y="6"/>
                </a:cxn>
                <a:cxn ang="0">
                  <a:pos x="33" y="0"/>
                </a:cxn>
                <a:cxn ang="0">
                  <a:pos x="33" y="0"/>
                </a:cxn>
              </a:cxnLst>
              <a:rect l="0" t="0" r="r" b="b"/>
              <a:pathLst>
                <a:path w="121" h="54">
                  <a:moveTo>
                    <a:pt x="33" y="0"/>
                  </a:moveTo>
                  <a:lnTo>
                    <a:pt x="33" y="0"/>
                  </a:lnTo>
                  <a:lnTo>
                    <a:pt x="47" y="0"/>
                  </a:lnTo>
                  <a:lnTo>
                    <a:pt x="71" y="6"/>
                  </a:lnTo>
                  <a:lnTo>
                    <a:pt x="84" y="10"/>
                  </a:lnTo>
                  <a:lnTo>
                    <a:pt x="98" y="20"/>
                  </a:lnTo>
                  <a:lnTo>
                    <a:pt x="111" y="34"/>
                  </a:lnTo>
                  <a:lnTo>
                    <a:pt x="121" y="54"/>
                  </a:lnTo>
                  <a:lnTo>
                    <a:pt x="121" y="54"/>
                  </a:lnTo>
                  <a:lnTo>
                    <a:pt x="114" y="44"/>
                  </a:lnTo>
                  <a:lnTo>
                    <a:pt x="94" y="27"/>
                  </a:lnTo>
                  <a:lnTo>
                    <a:pt x="81" y="20"/>
                  </a:lnTo>
                  <a:lnTo>
                    <a:pt x="67" y="13"/>
                  </a:lnTo>
                  <a:lnTo>
                    <a:pt x="50" y="10"/>
                  </a:lnTo>
                  <a:lnTo>
                    <a:pt x="33" y="10"/>
                  </a:lnTo>
                  <a:lnTo>
                    <a:pt x="33" y="10"/>
                  </a:lnTo>
                  <a:lnTo>
                    <a:pt x="20" y="13"/>
                  </a:lnTo>
                  <a:lnTo>
                    <a:pt x="6" y="23"/>
                  </a:lnTo>
                  <a:lnTo>
                    <a:pt x="6" y="23"/>
                  </a:lnTo>
                  <a:lnTo>
                    <a:pt x="3" y="23"/>
                  </a:lnTo>
                  <a:lnTo>
                    <a:pt x="0" y="20"/>
                  </a:lnTo>
                  <a:lnTo>
                    <a:pt x="0" y="17"/>
                  </a:lnTo>
                  <a:lnTo>
                    <a:pt x="0" y="13"/>
                  </a:lnTo>
                  <a:lnTo>
                    <a:pt x="0" y="13"/>
                  </a:lnTo>
                  <a:lnTo>
                    <a:pt x="13" y="6"/>
                  </a:lnTo>
                  <a:lnTo>
                    <a:pt x="33" y="0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196" name="Freeform 28"/>
            <p:cNvSpPr>
              <a:spLocks/>
            </p:cNvSpPr>
            <p:nvPr/>
          </p:nvSpPr>
          <p:spPr bwMode="auto">
            <a:xfrm>
              <a:off x="3973513" y="2620963"/>
              <a:ext cx="188913" cy="103188"/>
            </a:xfrm>
            <a:custGeom>
              <a:avLst/>
              <a:gdLst/>
              <a:ahLst/>
              <a:cxnLst>
                <a:cxn ang="0">
                  <a:pos x="102" y="28"/>
                </a:cxn>
                <a:cxn ang="0">
                  <a:pos x="102" y="28"/>
                </a:cxn>
                <a:cxn ang="0">
                  <a:pos x="88" y="17"/>
                </a:cxn>
                <a:cxn ang="0">
                  <a:pos x="68" y="7"/>
                </a:cxn>
                <a:cxn ang="0">
                  <a:pos x="54" y="4"/>
                </a:cxn>
                <a:cxn ang="0">
                  <a:pos x="38" y="0"/>
                </a:cxn>
                <a:cxn ang="0">
                  <a:pos x="21" y="4"/>
                </a:cxn>
                <a:cxn ang="0">
                  <a:pos x="0" y="11"/>
                </a:cxn>
                <a:cxn ang="0">
                  <a:pos x="0" y="11"/>
                </a:cxn>
                <a:cxn ang="0">
                  <a:pos x="11" y="11"/>
                </a:cxn>
                <a:cxn ang="0">
                  <a:pos x="38" y="11"/>
                </a:cxn>
                <a:cxn ang="0">
                  <a:pos x="51" y="11"/>
                </a:cxn>
                <a:cxn ang="0">
                  <a:pos x="68" y="14"/>
                </a:cxn>
                <a:cxn ang="0">
                  <a:pos x="81" y="24"/>
                </a:cxn>
                <a:cxn ang="0">
                  <a:pos x="95" y="34"/>
                </a:cxn>
                <a:cxn ang="0">
                  <a:pos x="95" y="34"/>
                </a:cxn>
                <a:cxn ang="0">
                  <a:pos x="102" y="48"/>
                </a:cxn>
                <a:cxn ang="0">
                  <a:pos x="108" y="62"/>
                </a:cxn>
                <a:cxn ang="0">
                  <a:pos x="108" y="62"/>
                </a:cxn>
                <a:cxn ang="0">
                  <a:pos x="108" y="65"/>
                </a:cxn>
                <a:cxn ang="0">
                  <a:pos x="112" y="65"/>
                </a:cxn>
                <a:cxn ang="0">
                  <a:pos x="115" y="65"/>
                </a:cxn>
                <a:cxn ang="0">
                  <a:pos x="119" y="62"/>
                </a:cxn>
                <a:cxn ang="0">
                  <a:pos x="119" y="62"/>
                </a:cxn>
                <a:cxn ang="0">
                  <a:pos x="112" y="45"/>
                </a:cxn>
                <a:cxn ang="0">
                  <a:pos x="102" y="28"/>
                </a:cxn>
                <a:cxn ang="0">
                  <a:pos x="102" y="28"/>
                </a:cxn>
              </a:cxnLst>
              <a:rect l="0" t="0" r="r" b="b"/>
              <a:pathLst>
                <a:path w="119" h="65">
                  <a:moveTo>
                    <a:pt x="102" y="28"/>
                  </a:moveTo>
                  <a:lnTo>
                    <a:pt x="102" y="28"/>
                  </a:lnTo>
                  <a:lnTo>
                    <a:pt x="88" y="17"/>
                  </a:lnTo>
                  <a:lnTo>
                    <a:pt x="68" y="7"/>
                  </a:lnTo>
                  <a:lnTo>
                    <a:pt x="54" y="4"/>
                  </a:lnTo>
                  <a:lnTo>
                    <a:pt x="38" y="0"/>
                  </a:lnTo>
                  <a:lnTo>
                    <a:pt x="21" y="4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11" y="11"/>
                  </a:lnTo>
                  <a:lnTo>
                    <a:pt x="38" y="11"/>
                  </a:lnTo>
                  <a:lnTo>
                    <a:pt x="51" y="11"/>
                  </a:lnTo>
                  <a:lnTo>
                    <a:pt x="68" y="14"/>
                  </a:lnTo>
                  <a:lnTo>
                    <a:pt x="81" y="24"/>
                  </a:lnTo>
                  <a:lnTo>
                    <a:pt x="95" y="34"/>
                  </a:lnTo>
                  <a:lnTo>
                    <a:pt x="95" y="34"/>
                  </a:lnTo>
                  <a:lnTo>
                    <a:pt x="102" y="48"/>
                  </a:lnTo>
                  <a:lnTo>
                    <a:pt x="108" y="62"/>
                  </a:lnTo>
                  <a:lnTo>
                    <a:pt x="108" y="62"/>
                  </a:lnTo>
                  <a:lnTo>
                    <a:pt x="108" y="65"/>
                  </a:lnTo>
                  <a:lnTo>
                    <a:pt x="112" y="65"/>
                  </a:lnTo>
                  <a:lnTo>
                    <a:pt x="115" y="65"/>
                  </a:lnTo>
                  <a:lnTo>
                    <a:pt x="119" y="62"/>
                  </a:lnTo>
                  <a:lnTo>
                    <a:pt x="119" y="62"/>
                  </a:lnTo>
                  <a:lnTo>
                    <a:pt x="112" y="45"/>
                  </a:lnTo>
                  <a:lnTo>
                    <a:pt x="102" y="28"/>
                  </a:lnTo>
                  <a:lnTo>
                    <a:pt x="102" y="2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197" name="Freeform 29"/>
            <p:cNvSpPr>
              <a:spLocks/>
            </p:cNvSpPr>
            <p:nvPr/>
          </p:nvSpPr>
          <p:spPr bwMode="auto">
            <a:xfrm>
              <a:off x="4214813" y="2816225"/>
              <a:ext cx="177800" cy="76200"/>
            </a:xfrm>
            <a:custGeom>
              <a:avLst/>
              <a:gdLst/>
              <a:ahLst/>
              <a:cxnLst>
                <a:cxn ang="0">
                  <a:pos x="54" y="27"/>
                </a:cxn>
                <a:cxn ang="0">
                  <a:pos x="54" y="27"/>
                </a:cxn>
                <a:cxn ang="0">
                  <a:pos x="27" y="21"/>
                </a:cxn>
                <a:cxn ang="0">
                  <a:pos x="10" y="21"/>
                </a:cxn>
                <a:cxn ang="0">
                  <a:pos x="0" y="21"/>
                </a:cxn>
                <a:cxn ang="0">
                  <a:pos x="0" y="21"/>
                </a:cxn>
                <a:cxn ang="0">
                  <a:pos x="10" y="14"/>
                </a:cxn>
                <a:cxn ang="0">
                  <a:pos x="24" y="7"/>
                </a:cxn>
                <a:cxn ang="0">
                  <a:pos x="41" y="3"/>
                </a:cxn>
                <a:cxn ang="0">
                  <a:pos x="61" y="0"/>
                </a:cxn>
                <a:cxn ang="0">
                  <a:pos x="78" y="7"/>
                </a:cxn>
                <a:cxn ang="0">
                  <a:pos x="88" y="14"/>
                </a:cxn>
                <a:cxn ang="0">
                  <a:pos x="98" y="21"/>
                </a:cxn>
                <a:cxn ang="0">
                  <a:pos x="105" y="31"/>
                </a:cxn>
                <a:cxn ang="0">
                  <a:pos x="112" y="48"/>
                </a:cxn>
                <a:cxn ang="0">
                  <a:pos x="112" y="48"/>
                </a:cxn>
                <a:cxn ang="0">
                  <a:pos x="54" y="27"/>
                </a:cxn>
                <a:cxn ang="0">
                  <a:pos x="54" y="27"/>
                </a:cxn>
              </a:cxnLst>
              <a:rect l="0" t="0" r="r" b="b"/>
              <a:pathLst>
                <a:path w="112" h="48">
                  <a:moveTo>
                    <a:pt x="54" y="27"/>
                  </a:moveTo>
                  <a:lnTo>
                    <a:pt x="54" y="27"/>
                  </a:lnTo>
                  <a:lnTo>
                    <a:pt x="27" y="21"/>
                  </a:lnTo>
                  <a:lnTo>
                    <a:pt x="10" y="21"/>
                  </a:lnTo>
                  <a:lnTo>
                    <a:pt x="0" y="21"/>
                  </a:lnTo>
                  <a:lnTo>
                    <a:pt x="0" y="21"/>
                  </a:lnTo>
                  <a:lnTo>
                    <a:pt x="10" y="14"/>
                  </a:lnTo>
                  <a:lnTo>
                    <a:pt x="24" y="7"/>
                  </a:lnTo>
                  <a:lnTo>
                    <a:pt x="41" y="3"/>
                  </a:lnTo>
                  <a:lnTo>
                    <a:pt x="61" y="0"/>
                  </a:lnTo>
                  <a:lnTo>
                    <a:pt x="78" y="7"/>
                  </a:lnTo>
                  <a:lnTo>
                    <a:pt x="88" y="14"/>
                  </a:lnTo>
                  <a:lnTo>
                    <a:pt x="98" y="21"/>
                  </a:lnTo>
                  <a:lnTo>
                    <a:pt x="105" y="31"/>
                  </a:lnTo>
                  <a:lnTo>
                    <a:pt x="112" y="48"/>
                  </a:lnTo>
                  <a:lnTo>
                    <a:pt x="112" y="48"/>
                  </a:lnTo>
                  <a:lnTo>
                    <a:pt x="54" y="27"/>
                  </a:lnTo>
                  <a:lnTo>
                    <a:pt x="54" y="27"/>
                  </a:lnTo>
                  <a:close/>
                </a:path>
              </a:pathLst>
            </a:custGeom>
            <a:solidFill>
              <a:srgbClr val="40404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198" name="Freeform 30"/>
            <p:cNvSpPr>
              <a:spLocks/>
            </p:cNvSpPr>
            <p:nvPr/>
          </p:nvSpPr>
          <p:spPr bwMode="auto">
            <a:xfrm>
              <a:off x="4221163" y="2816225"/>
              <a:ext cx="180975" cy="76200"/>
            </a:xfrm>
            <a:custGeom>
              <a:avLst/>
              <a:gdLst/>
              <a:ahLst/>
              <a:cxnLst>
                <a:cxn ang="0">
                  <a:pos x="114" y="48"/>
                </a:cxn>
                <a:cxn ang="0">
                  <a:pos x="114" y="48"/>
                </a:cxn>
                <a:cxn ang="0">
                  <a:pos x="108" y="34"/>
                </a:cxn>
                <a:cxn ang="0">
                  <a:pos x="101" y="24"/>
                </a:cxn>
                <a:cxn ang="0">
                  <a:pos x="87" y="10"/>
                </a:cxn>
                <a:cxn ang="0">
                  <a:pos x="70" y="3"/>
                </a:cxn>
                <a:cxn ang="0">
                  <a:pos x="50" y="0"/>
                </a:cxn>
                <a:cxn ang="0">
                  <a:pos x="40" y="0"/>
                </a:cxn>
                <a:cxn ang="0">
                  <a:pos x="27" y="3"/>
                </a:cxn>
                <a:cxn ang="0">
                  <a:pos x="13" y="10"/>
                </a:cxn>
                <a:cxn ang="0">
                  <a:pos x="0" y="21"/>
                </a:cxn>
                <a:cxn ang="0">
                  <a:pos x="0" y="21"/>
                </a:cxn>
                <a:cxn ang="0">
                  <a:pos x="13" y="14"/>
                </a:cxn>
                <a:cxn ang="0">
                  <a:pos x="27" y="10"/>
                </a:cxn>
                <a:cxn ang="0">
                  <a:pos x="40" y="7"/>
                </a:cxn>
                <a:cxn ang="0">
                  <a:pos x="57" y="7"/>
                </a:cxn>
                <a:cxn ang="0">
                  <a:pos x="74" y="14"/>
                </a:cxn>
                <a:cxn ang="0">
                  <a:pos x="91" y="24"/>
                </a:cxn>
                <a:cxn ang="0">
                  <a:pos x="101" y="34"/>
                </a:cxn>
                <a:cxn ang="0">
                  <a:pos x="108" y="48"/>
                </a:cxn>
                <a:cxn ang="0">
                  <a:pos x="114" y="48"/>
                </a:cxn>
              </a:cxnLst>
              <a:rect l="0" t="0" r="r" b="b"/>
              <a:pathLst>
                <a:path w="114" h="48">
                  <a:moveTo>
                    <a:pt x="114" y="48"/>
                  </a:moveTo>
                  <a:lnTo>
                    <a:pt x="114" y="48"/>
                  </a:lnTo>
                  <a:lnTo>
                    <a:pt x="108" y="34"/>
                  </a:lnTo>
                  <a:lnTo>
                    <a:pt x="101" y="24"/>
                  </a:lnTo>
                  <a:lnTo>
                    <a:pt x="87" y="10"/>
                  </a:lnTo>
                  <a:lnTo>
                    <a:pt x="70" y="3"/>
                  </a:lnTo>
                  <a:lnTo>
                    <a:pt x="50" y="0"/>
                  </a:lnTo>
                  <a:lnTo>
                    <a:pt x="40" y="0"/>
                  </a:lnTo>
                  <a:lnTo>
                    <a:pt x="27" y="3"/>
                  </a:lnTo>
                  <a:lnTo>
                    <a:pt x="13" y="10"/>
                  </a:lnTo>
                  <a:lnTo>
                    <a:pt x="0" y="21"/>
                  </a:lnTo>
                  <a:lnTo>
                    <a:pt x="0" y="21"/>
                  </a:lnTo>
                  <a:lnTo>
                    <a:pt x="13" y="14"/>
                  </a:lnTo>
                  <a:lnTo>
                    <a:pt x="27" y="10"/>
                  </a:lnTo>
                  <a:lnTo>
                    <a:pt x="40" y="7"/>
                  </a:lnTo>
                  <a:lnTo>
                    <a:pt x="57" y="7"/>
                  </a:lnTo>
                  <a:lnTo>
                    <a:pt x="74" y="14"/>
                  </a:lnTo>
                  <a:lnTo>
                    <a:pt x="91" y="24"/>
                  </a:lnTo>
                  <a:lnTo>
                    <a:pt x="101" y="34"/>
                  </a:lnTo>
                  <a:lnTo>
                    <a:pt x="108" y="48"/>
                  </a:lnTo>
                  <a:lnTo>
                    <a:pt x="114" y="48"/>
                  </a:lnTo>
                  <a:close/>
                </a:path>
              </a:pathLst>
            </a:custGeom>
            <a:solidFill>
              <a:srgbClr val="AD7D5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199" name="Freeform 31"/>
            <p:cNvSpPr>
              <a:spLocks/>
            </p:cNvSpPr>
            <p:nvPr/>
          </p:nvSpPr>
          <p:spPr bwMode="auto">
            <a:xfrm>
              <a:off x="4214813" y="2843213"/>
              <a:ext cx="214313" cy="76200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0" y="4"/>
                </a:cxn>
                <a:cxn ang="0">
                  <a:pos x="7" y="4"/>
                </a:cxn>
                <a:cxn ang="0">
                  <a:pos x="27" y="0"/>
                </a:cxn>
                <a:cxn ang="0">
                  <a:pos x="41" y="0"/>
                </a:cxn>
                <a:cxn ang="0">
                  <a:pos x="58" y="0"/>
                </a:cxn>
                <a:cxn ang="0">
                  <a:pos x="78" y="7"/>
                </a:cxn>
                <a:cxn ang="0">
                  <a:pos x="101" y="17"/>
                </a:cxn>
                <a:cxn ang="0">
                  <a:pos x="101" y="17"/>
                </a:cxn>
                <a:cxn ang="0">
                  <a:pos x="115" y="21"/>
                </a:cxn>
                <a:cxn ang="0">
                  <a:pos x="125" y="24"/>
                </a:cxn>
                <a:cxn ang="0">
                  <a:pos x="135" y="21"/>
                </a:cxn>
                <a:cxn ang="0">
                  <a:pos x="135" y="21"/>
                </a:cxn>
                <a:cxn ang="0">
                  <a:pos x="132" y="27"/>
                </a:cxn>
                <a:cxn ang="0">
                  <a:pos x="122" y="41"/>
                </a:cxn>
                <a:cxn ang="0">
                  <a:pos x="118" y="44"/>
                </a:cxn>
                <a:cxn ang="0">
                  <a:pos x="108" y="48"/>
                </a:cxn>
                <a:cxn ang="0">
                  <a:pos x="98" y="41"/>
                </a:cxn>
                <a:cxn ang="0">
                  <a:pos x="88" y="31"/>
                </a:cxn>
                <a:cxn ang="0">
                  <a:pos x="88" y="31"/>
                </a:cxn>
                <a:cxn ang="0">
                  <a:pos x="78" y="21"/>
                </a:cxn>
                <a:cxn ang="0">
                  <a:pos x="64" y="14"/>
                </a:cxn>
                <a:cxn ang="0">
                  <a:pos x="51" y="10"/>
                </a:cxn>
                <a:cxn ang="0">
                  <a:pos x="34" y="7"/>
                </a:cxn>
                <a:cxn ang="0">
                  <a:pos x="10" y="4"/>
                </a:cxn>
                <a:cxn ang="0">
                  <a:pos x="0" y="4"/>
                </a:cxn>
                <a:cxn ang="0">
                  <a:pos x="0" y="4"/>
                </a:cxn>
              </a:cxnLst>
              <a:rect l="0" t="0" r="r" b="b"/>
              <a:pathLst>
                <a:path w="135" h="48">
                  <a:moveTo>
                    <a:pt x="0" y="4"/>
                  </a:moveTo>
                  <a:lnTo>
                    <a:pt x="0" y="4"/>
                  </a:lnTo>
                  <a:lnTo>
                    <a:pt x="7" y="4"/>
                  </a:lnTo>
                  <a:lnTo>
                    <a:pt x="27" y="0"/>
                  </a:lnTo>
                  <a:lnTo>
                    <a:pt x="41" y="0"/>
                  </a:lnTo>
                  <a:lnTo>
                    <a:pt x="58" y="0"/>
                  </a:lnTo>
                  <a:lnTo>
                    <a:pt x="78" y="7"/>
                  </a:lnTo>
                  <a:lnTo>
                    <a:pt x="101" y="17"/>
                  </a:lnTo>
                  <a:lnTo>
                    <a:pt x="101" y="17"/>
                  </a:lnTo>
                  <a:lnTo>
                    <a:pt x="115" y="21"/>
                  </a:lnTo>
                  <a:lnTo>
                    <a:pt x="125" y="24"/>
                  </a:lnTo>
                  <a:lnTo>
                    <a:pt x="135" y="21"/>
                  </a:lnTo>
                  <a:lnTo>
                    <a:pt x="135" y="21"/>
                  </a:lnTo>
                  <a:lnTo>
                    <a:pt x="132" y="27"/>
                  </a:lnTo>
                  <a:lnTo>
                    <a:pt x="122" y="41"/>
                  </a:lnTo>
                  <a:lnTo>
                    <a:pt x="118" y="44"/>
                  </a:lnTo>
                  <a:lnTo>
                    <a:pt x="108" y="48"/>
                  </a:lnTo>
                  <a:lnTo>
                    <a:pt x="98" y="41"/>
                  </a:lnTo>
                  <a:lnTo>
                    <a:pt x="88" y="31"/>
                  </a:lnTo>
                  <a:lnTo>
                    <a:pt x="88" y="31"/>
                  </a:lnTo>
                  <a:lnTo>
                    <a:pt x="78" y="21"/>
                  </a:lnTo>
                  <a:lnTo>
                    <a:pt x="64" y="14"/>
                  </a:lnTo>
                  <a:lnTo>
                    <a:pt x="51" y="10"/>
                  </a:lnTo>
                  <a:lnTo>
                    <a:pt x="34" y="7"/>
                  </a:lnTo>
                  <a:lnTo>
                    <a:pt x="10" y="4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200" name="Freeform 32"/>
            <p:cNvSpPr>
              <a:spLocks/>
            </p:cNvSpPr>
            <p:nvPr/>
          </p:nvSpPr>
          <p:spPr bwMode="auto">
            <a:xfrm>
              <a:off x="3990975" y="2713038"/>
              <a:ext cx="149225" cy="114300"/>
            </a:xfrm>
            <a:custGeom>
              <a:avLst/>
              <a:gdLst/>
              <a:ahLst/>
              <a:cxnLst>
                <a:cxn ang="0">
                  <a:pos x="54" y="34"/>
                </a:cxn>
                <a:cxn ang="0">
                  <a:pos x="54" y="34"/>
                </a:cxn>
                <a:cxn ang="0">
                  <a:pos x="77" y="51"/>
                </a:cxn>
                <a:cxn ang="0">
                  <a:pos x="91" y="62"/>
                </a:cxn>
                <a:cxn ang="0">
                  <a:pos x="94" y="72"/>
                </a:cxn>
                <a:cxn ang="0">
                  <a:pos x="94" y="72"/>
                </a:cxn>
                <a:cxn ang="0">
                  <a:pos x="94" y="58"/>
                </a:cxn>
                <a:cxn ang="0">
                  <a:pos x="87" y="41"/>
                </a:cxn>
                <a:cxn ang="0">
                  <a:pos x="81" y="28"/>
                </a:cxn>
                <a:cxn ang="0">
                  <a:pos x="67" y="14"/>
                </a:cxn>
                <a:cxn ang="0">
                  <a:pos x="50" y="4"/>
                </a:cxn>
                <a:cxn ang="0">
                  <a:pos x="40" y="0"/>
                </a:cxn>
                <a:cxn ang="0">
                  <a:pos x="30" y="0"/>
                </a:cxn>
                <a:cxn ang="0">
                  <a:pos x="16" y="0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54" y="34"/>
                </a:cxn>
                <a:cxn ang="0">
                  <a:pos x="54" y="34"/>
                </a:cxn>
              </a:cxnLst>
              <a:rect l="0" t="0" r="r" b="b"/>
              <a:pathLst>
                <a:path w="94" h="72">
                  <a:moveTo>
                    <a:pt x="54" y="34"/>
                  </a:moveTo>
                  <a:lnTo>
                    <a:pt x="54" y="34"/>
                  </a:lnTo>
                  <a:lnTo>
                    <a:pt x="77" y="51"/>
                  </a:lnTo>
                  <a:lnTo>
                    <a:pt x="91" y="62"/>
                  </a:lnTo>
                  <a:lnTo>
                    <a:pt x="94" y="72"/>
                  </a:lnTo>
                  <a:lnTo>
                    <a:pt x="94" y="72"/>
                  </a:lnTo>
                  <a:lnTo>
                    <a:pt x="94" y="58"/>
                  </a:lnTo>
                  <a:lnTo>
                    <a:pt x="87" y="41"/>
                  </a:lnTo>
                  <a:lnTo>
                    <a:pt x="81" y="28"/>
                  </a:lnTo>
                  <a:lnTo>
                    <a:pt x="67" y="14"/>
                  </a:lnTo>
                  <a:lnTo>
                    <a:pt x="50" y="4"/>
                  </a:lnTo>
                  <a:lnTo>
                    <a:pt x="40" y="0"/>
                  </a:lnTo>
                  <a:lnTo>
                    <a:pt x="30" y="0"/>
                  </a:lnTo>
                  <a:lnTo>
                    <a:pt x="16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54" y="34"/>
                  </a:lnTo>
                  <a:lnTo>
                    <a:pt x="54" y="34"/>
                  </a:lnTo>
                  <a:close/>
                </a:path>
              </a:pathLst>
            </a:custGeom>
            <a:solidFill>
              <a:srgbClr val="40404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201" name="Freeform 33"/>
            <p:cNvSpPr>
              <a:spLocks/>
            </p:cNvSpPr>
            <p:nvPr/>
          </p:nvSpPr>
          <p:spPr bwMode="auto">
            <a:xfrm>
              <a:off x="3979863" y="2703513"/>
              <a:ext cx="160338" cy="112713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0" y="6"/>
                </a:cxn>
                <a:cxn ang="0">
                  <a:pos x="13" y="3"/>
                </a:cxn>
                <a:cxn ang="0">
                  <a:pos x="30" y="0"/>
                </a:cxn>
                <a:cxn ang="0">
                  <a:pos x="47" y="3"/>
                </a:cxn>
                <a:cxn ang="0">
                  <a:pos x="64" y="6"/>
                </a:cxn>
                <a:cxn ang="0">
                  <a:pos x="81" y="20"/>
                </a:cxn>
                <a:cxn ang="0">
                  <a:pos x="88" y="30"/>
                </a:cxn>
                <a:cxn ang="0">
                  <a:pos x="91" y="40"/>
                </a:cxn>
                <a:cxn ang="0">
                  <a:pos x="98" y="54"/>
                </a:cxn>
                <a:cxn ang="0">
                  <a:pos x="101" y="71"/>
                </a:cxn>
                <a:cxn ang="0">
                  <a:pos x="101" y="71"/>
                </a:cxn>
                <a:cxn ang="0">
                  <a:pos x="98" y="61"/>
                </a:cxn>
                <a:cxn ang="0">
                  <a:pos x="91" y="47"/>
                </a:cxn>
                <a:cxn ang="0">
                  <a:pos x="81" y="34"/>
                </a:cxn>
                <a:cxn ang="0">
                  <a:pos x="71" y="20"/>
                </a:cxn>
                <a:cxn ang="0">
                  <a:pos x="54" y="13"/>
                </a:cxn>
                <a:cxn ang="0">
                  <a:pos x="34" y="10"/>
                </a:cxn>
                <a:cxn ang="0">
                  <a:pos x="20" y="10"/>
                </a:cxn>
                <a:cxn ang="0">
                  <a:pos x="7" y="13"/>
                </a:cxn>
                <a:cxn ang="0">
                  <a:pos x="0" y="6"/>
                </a:cxn>
              </a:cxnLst>
              <a:rect l="0" t="0" r="r" b="b"/>
              <a:pathLst>
                <a:path w="101" h="71">
                  <a:moveTo>
                    <a:pt x="0" y="6"/>
                  </a:moveTo>
                  <a:lnTo>
                    <a:pt x="0" y="6"/>
                  </a:lnTo>
                  <a:lnTo>
                    <a:pt x="13" y="3"/>
                  </a:lnTo>
                  <a:lnTo>
                    <a:pt x="30" y="0"/>
                  </a:lnTo>
                  <a:lnTo>
                    <a:pt x="47" y="3"/>
                  </a:lnTo>
                  <a:lnTo>
                    <a:pt x="64" y="6"/>
                  </a:lnTo>
                  <a:lnTo>
                    <a:pt x="81" y="20"/>
                  </a:lnTo>
                  <a:lnTo>
                    <a:pt x="88" y="30"/>
                  </a:lnTo>
                  <a:lnTo>
                    <a:pt x="91" y="40"/>
                  </a:lnTo>
                  <a:lnTo>
                    <a:pt x="98" y="54"/>
                  </a:lnTo>
                  <a:lnTo>
                    <a:pt x="101" y="71"/>
                  </a:lnTo>
                  <a:lnTo>
                    <a:pt x="101" y="71"/>
                  </a:lnTo>
                  <a:lnTo>
                    <a:pt x="98" y="61"/>
                  </a:lnTo>
                  <a:lnTo>
                    <a:pt x="91" y="47"/>
                  </a:lnTo>
                  <a:lnTo>
                    <a:pt x="81" y="34"/>
                  </a:lnTo>
                  <a:lnTo>
                    <a:pt x="71" y="20"/>
                  </a:lnTo>
                  <a:lnTo>
                    <a:pt x="54" y="13"/>
                  </a:lnTo>
                  <a:lnTo>
                    <a:pt x="34" y="10"/>
                  </a:lnTo>
                  <a:lnTo>
                    <a:pt x="20" y="10"/>
                  </a:lnTo>
                  <a:lnTo>
                    <a:pt x="7" y="13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AD7D5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202" name="Freeform 34"/>
            <p:cNvSpPr>
              <a:spLocks/>
            </p:cNvSpPr>
            <p:nvPr/>
          </p:nvSpPr>
          <p:spPr bwMode="auto">
            <a:xfrm>
              <a:off x="3968750" y="2686050"/>
              <a:ext cx="171450" cy="141288"/>
            </a:xfrm>
            <a:custGeom>
              <a:avLst/>
              <a:gdLst/>
              <a:ahLst/>
              <a:cxnLst>
                <a:cxn ang="0">
                  <a:pos x="108" y="89"/>
                </a:cxn>
                <a:cxn ang="0">
                  <a:pos x="108" y="89"/>
                </a:cxn>
                <a:cxn ang="0">
                  <a:pos x="105" y="82"/>
                </a:cxn>
                <a:cxn ang="0">
                  <a:pos x="95" y="65"/>
                </a:cxn>
                <a:cxn ang="0">
                  <a:pos x="84" y="55"/>
                </a:cxn>
                <a:cxn ang="0">
                  <a:pos x="71" y="45"/>
                </a:cxn>
                <a:cxn ang="0">
                  <a:pos x="54" y="31"/>
                </a:cxn>
                <a:cxn ang="0">
                  <a:pos x="30" y="21"/>
                </a:cxn>
                <a:cxn ang="0">
                  <a:pos x="30" y="21"/>
                </a:cxn>
                <a:cxn ang="0">
                  <a:pos x="17" y="14"/>
                </a:cxn>
                <a:cxn ang="0">
                  <a:pos x="10" y="7"/>
                </a:cxn>
                <a:cxn ang="0">
                  <a:pos x="3" y="0"/>
                </a:cxn>
                <a:cxn ang="0">
                  <a:pos x="3" y="0"/>
                </a:cxn>
                <a:cxn ang="0">
                  <a:pos x="3" y="7"/>
                </a:cxn>
                <a:cxn ang="0">
                  <a:pos x="0" y="21"/>
                </a:cxn>
                <a:cxn ang="0">
                  <a:pos x="3" y="28"/>
                </a:cxn>
                <a:cxn ang="0">
                  <a:pos x="7" y="34"/>
                </a:cxn>
                <a:cxn ang="0">
                  <a:pos x="17" y="41"/>
                </a:cxn>
                <a:cxn ang="0">
                  <a:pos x="27" y="41"/>
                </a:cxn>
                <a:cxn ang="0">
                  <a:pos x="27" y="41"/>
                </a:cxn>
                <a:cxn ang="0">
                  <a:pos x="44" y="45"/>
                </a:cxn>
                <a:cxn ang="0">
                  <a:pos x="61" y="48"/>
                </a:cxn>
                <a:cxn ang="0">
                  <a:pos x="74" y="55"/>
                </a:cxn>
                <a:cxn ang="0">
                  <a:pos x="88" y="65"/>
                </a:cxn>
                <a:cxn ang="0">
                  <a:pos x="105" y="82"/>
                </a:cxn>
                <a:cxn ang="0">
                  <a:pos x="108" y="89"/>
                </a:cxn>
                <a:cxn ang="0">
                  <a:pos x="108" y="89"/>
                </a:cxn>
              </a:cxnLst>
              <a:rect l="0" t="0" r="r" b="b"/>
              <a:pathLst>
                <a:path w="108" h="89">
                  <a:moveTo>
                    <a:pt x="108" y="89"/>
                  </a:moveTo>
                  <a:lnTo>
                    <a:pt x="108" y="89"/>
                  </a:lnTo>
                  <a:lnTo>
                    <a:pt x="105" y="82"/>
                  </a:lnTo>
                  <a:lnTo>
                    <a:pt x="95" y="65"/>
                  </a:lnTo>
                  <a:lnTo>
                    <a:pt x="84" y="55"/>
                  </a:lnTo>
                  <a:lnTo>
                    <a:pt x="71" y="45"/>
                  </a:lnTo>
                  <a:lnTo>
                    <a:pt x="54" y="31"/>
                  </a:lnTo>
                  <a:lnTo>
                    <a:pt x="30" y="21"/>
                  </a:lnTo>
                  <a:lnTo>
                    <a:pt x="30" y="21"/>
                  </a:lnTo>
                  <a:lnTo>
                    <a:pt x="17" y="14"/>
                  </a:lnTo>
                  <a:lnTo>
                    <a:pt x="10" y="7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7"/>
                  </a:lnTo>
                  <a:lnTo>
                    <a:pt x="0" y="21"/>
                  </a:lnTo>
                  <a:lnTo>
                    <a:pt x="3" y="28"/>
                  </a:lnTo>
                  <a:lnTo>
                    <a:pt x="7" y="34"/>
                  </a:lnTo>
                  <a:lnTo>
                    <a:pt x="17" y="41"/>
                  </a:lnTo>
                  <a:lnTo>
                    <a:pt x="27" y="41"/>
                  </a:lnTo>
                  <a:lnTo>
                    <a:pt x="27" y="41"/>
                  </a:lnTo>
                  <a:lnTo>
                    <a:pt x="44" y="45"/>
                  </a:lnTo>
                  <a:lnTo>
                    <a:pt x="61" y="48"/>
                  </a:lnTo>
                  <a:lnTo>
                    <a:pt x="74" y="55"/>
                  </a:lnTo>
                  <a:lnTo>
                    <a:pt x="88" y="65"/>
                  </a:lnTo>
                  <a:lnTo>
                    <a:pt x="105" y="82"/>
                  </a:lnTo>
                  <a:lnTo>
                    <a:pt x="108" y="89"/>
                  </a:lnTo>
                  <a:lnTo>
                    <a:pt x="108" y="8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203" name="Freeform 35"/>
            <p:cNvSpPr>
              <a:spLocks/>
            </p:cNvSpPr>
            <p:nvPr/>
          </p:nvSpPr>
          <p:spPr bwMode="auto">
            <a:xfrm>
              <a:off x="3862388" y="2647950"/>
              <a:ext cx="58738" cy="141288"/>
            </a:xfrm>
            <a:custGeom>
              <a:avLst/>
              <a:gdLst/>
              <a:ahLst/>
              <a:cxnLst>
                <a:cxn ang="0">
                  <a:pos x="37" y="28"/>
                </a:cxn>
                <a:cxn ang="0">
                  <a:pos x="37" y="28"/>
                </a:cxn>
                <a:cxn ang="0">
                  <a:pos x="33" y="21"/>
                </a:cxn>
                <a:cxn ang="0">
                  <a:pos x="23" y="7"/>
                </a:cxn>
                <a:cxn ang="0">
                  <a:pos x="20" y="4"/>
                </a:cxn>
                <a:cxn ang="0">
                  <a:pos x="13" y="0"/>
                </a:cxn>
                <a:cxn ang="0">
                  <a:pos x="10" y="4"/>
                </a:cxn>
                <a:cxn ang="0">
                  <a:pos x="3" y="14"/>
                </a:cxn>
                <a:cxn ang="0">
                  <a:pos x="3" y="14"/>
                </a:cxn>
                <a:cxn ang="0">
                  <a:pos x="0" y="45"/>
                </a:cxn>
                <a:cxn ang="0">
                  <a:pos x="0" y="72"/>
                </a:cxn>
                <a:cxn ang="0">
                  <a:pos x="3" y="82"/>
                </a:cxn>
                <a:cxn ang="0">
                  <a:pos x="6" y="89"/>
                </a:cxn>
                <a:cxn ang="0">
                  <a:pos x="13" y="89"/>
                </a:cxn>
                <a:cxn ang="0">
                  <a:pos x="20" y="86"/>
                </a:cxn>
                <a:cxn ang="0">
                  <a:pos x="20" y="86"/>
                </a:cxn>
                <a:cxn ang="0">
                  <a:pos x="27" y="75"/>
                </a:cxn>
                <a:cxn ang="0">
                  <a:pos x="33" y="69"/>
                </a:cxn>
                <a:cxn ang="0">
                  <a:pos x="37" y="48"/>
                </a:cxn>
                <a:cxn ang="0">
                  <a:pos x="37" y="31"/>
                </a:cxn>
                <a:cxn ang="0">
                  <a:pos x="37" y="28"/>
                </a:cxn>
                <a:cxn ang="0">
                  <a:pos x="37" y="28"/>
                </a:cxn>
              </a:cxnLst>
              <a:rect l="0" t="0" r="r" b="b"/>
              <a:pathLst>
                <a:path w="37" h="89">
                  <a:moveTo>
                    <a:pt x="37" y="28"/>
                  </a:moveTo>
                  <a:lnTo>
                    <a:pt x="37" y="28"/>
                  </a:lnTo>
                  <a:lnTo>
                    <a:pt x="33" y="21"/>
                  </a:lnTo>
                  <a:lnTo>
                    <a:pt x="23" y="7"/>
                  </a:lnTo>
                  <a:lnTo>
                    <a:pt x="20" y="4"/>
                  </a:lnTo>
                  <a:lnTo>
                    <a:pt x="13" y="0"/>
                  </a:lnTo>
                  <a:lnTo>
                    <a:pt x="10" y="4"/>
                  </a:lnTo>
                  <a:lnTo>
                    <a:pt x="3" y="14"/>
                  </a:lnTo>
                  <a:lnTo>
                    <a:pt x="3" y="14"/>
                  </a:lnTo>
                  <a:lnTo>
                    <a:pt x="0" y="45"/>
                  </a:lnTo>
                  <a:lnTo>
                    <a:pt x="0" y="72"/>
                  </a:lnTo>
                  <a:lnTo>
                    <a:pt x="3" y="82"/>
                  </a:lnTo>
                  <a:lnTo>
                    <a:pt x="6" y="89"/>
                  </a:lnTo>
                  <a:lnTo>
                    <a:pt x="13" y="89"/>
                  </a:lnTo>
                  <a:lnTo>
                    <a:pt x="20" y="86"/>
                  </a:lnTo>
                  <a:lnTo>
                    <a:pt x="20" y="86"/>
                  </a:lnTo>
                  <a:lnTo>
                    <a:pt x="27" y="75"/>
                  </a:lnTo>
                  <a:lnTo>
                    <a:pt x="33" y="69"/>
                  </a:lnTo>
                  <a:lnTo>
                    <a:pt x="37" y="48"/>
                  </a:lnTo>
                  <a:lnTo>
                    <a:pt x="37" y="31"/>
                  </a:lnTo>
                  <a:lnTo>
                    <a:pt x="37" y="28"/>
                  </a:lnTo>
                  <a:lnTo>
                    <a:pt x="37" y="28"/>
                  </a:lnTo>
                  <a:close/>
                </a:path>
              </a:pathLst>
            </a:custGeom>
            <a:solidFill>
              <a:srgbClr val="C29B7A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204" name="Freeform 36"/>
            <p:cNvSpPr>
              <a:spLocks/>
            </p:cNvSpPr>
            <p:nvPr/>
          </p:nvSpPr>
          <p:spPr bwMode="auto">
            <a:xfrm>
              <a:off x="3776663" y="2481263"/>
              <a:ext cx="219075" cy="227013"/>
            </a:xfrm>
            <a:custGeom>
              <a:avLst/>
              <a:gdLst/>
              <a:ahLst/>
              <a:cxnLst>
                <a:cxn ang="0">
                  <a:pos x="114" y="3"/>
                </a:cxn>
                <a:cxn ang="0">
                  <a:pos x="114" y="3"/>
                </a:cxn>
                <a:cxn ang="0">
                  <a:pos x="101" y="10"/>
                </a:cxn>
                <a:cxn ang="0">
                  <a:pos x="74" y="30"/>
                </a:cxn>
                <a:cxn ang="0">
                  <a:pos x="57" y="48"/>
                </a:cxn>
                <a:cxn ang="0">
                  <a:pos x="37" y="68"/>
                </a:cxn>
                <a:cxn ang="0">
                  <a:pos x="20" y="88"/>
                </a:cxn>
                <a:cxn ang="0">
                  <a:pos x="0" y="116"/>
                </a:cxn>
                <a:cxn ang="0">
                  <a:pos x="0" y="116"/>
                </a:cxn>
                <a:cxn ang="0">
                  <a:pos x="0" y="122"/>
                </a:cxn>
                <a:cxn ang="0">
                  <a:pos x="0" y="129"/>
                </a:cxn>
                <a:cxn ang="0">
                  <a:pos x="3" y="136"/>
                </a:cxn>
                <a:cxn ang="0">
                  <a:pos x="6" y="140"/>
                </a:cxn>
                <a:cxn ang="0">
                  <a:pos x="6" y="140"/>
                </a:cxn>
                <a:cxn ang="0">
                  <a:pos x="13" y="143"/>
                </a:cxn>
                <a:cxn ang="0">
                  <a:pos x="20" y="143"/>
                </a:cxn>
                <a:cxn ang="0">
                  <a:pos x="23" y="140"/>
                </a:cxn>
                <a:cxn ang="0">
                  <a:pos x="30" y="133"/>
                </a:cxn>
                <a:cxn ang="0">
                  <a:pos x="30" y="133"/>
                </a:cxn>
                <a:cxn ang="0">
                  <a:pos x="43" y="112"/>
                </a:cxn>
                <a:cxn ang="0">
                  <a:pos x="60" y="92"/>
                </a:cxn>
                <a:cxn ang="0">
                  <a:pos x="94" y="58"/>
                </a:cxn>
                <a:cxn ang="0">
                  <a:pos x="118" y="41"/>
                </a:cxn>
                <a:cxn ang="0">
                  <a:pos x="131" y="34"/>
                </a:cxn>
                <a:cxn ang="0">
                  <a:pos x="131" y="34"/>
                </a:cxn>
                <a:cxn ang="0">
                  <a:pos x="135" y="27"/>
                </a:cxn>
                <a:cxn ang="0">
                  <a:pos x="138" y="24"/>
                </a:cxn>
                <a:cxn ang="0">
                  <a:pos x="138" y="17"/>
                </a:cxn>
                <a:cxn ang="0">
                  <a:pos x="138" y="10"/>
                </a:cxn>
                <a:cxn ang="0">
                  <a:pos x="138" y="10"/>
                </a:cxn>
                <a:cxn ang="0">
                  <a:pos x="131" y="3"/>
                </a:cxn>
                <a:cxn ang="0">
                  <a:pos x="128" y="3"/>
                </a:cxn>
                <a:cxn ang="0">
                  <a:pos x="121" y="0"/>
                </a:cxn>
                <a:cxn ang="0">
                  <a:pos x="114" y="3"/>
                </a:cxn>
                <a:cxn ang="0">
                  <a:pos x="114" y="3"/>
                </a:cxn>
              </a:cxnLst>
              <a:rect l="0" t="0" r="r" b="b"/>
              <a:pathLst>
                <a:path w="138" h="143">
                  <a:moveTo>
                    <a:pt x="114" y="3"/>
                  </a:moveTo>
                  <a:lnTo>
                    <a:pt x="114" y="3"/>
                  </a:lnTo>
                  <a:lnTo>
                    <a:pt x="101" y="10"/>
                  </a:lnTo>
                  <a:lnTo>
                    <a:pt x="74" y="30"/>
                  </a:lnTo>
                  <a:lnTo>
                    <a:pt x="57" y="48"/>
                  </a:lnTo>
                  <a:lnTo>
                    <a:pt x="37" y="68"/>
                  </a:lnTo>
                  <a:lnTo>
                    <a:pt x="20" y="88"/>
                  </a:lnTo>
                  <a:lnTo>
                    <a:pt x="0" y="116"/>
                  </a:lnTo>
                  <a:lnTo>
                    <a:pt x="0" y="116"/>
                  </a:lnTo>
                  <a:lnTo>
                    <a:pt x="0" y="122"/>
                  </a:lnTo>
                  <a:lnTo>
                    <a:pt x="0" y="129"/>
                  </a:lnTo>
                  <a:lnTo>
                    <a:pt x="3" y="136"/>
                  </a:lnTo>
                  <a:lnTo>
                    <a:pt x="6" y="140"/>
                  </a:lnTo>
                  <a:lnTo>
                    <a:pt x="6" y="140"/>
                  </a:lnTo>
                  <a:lnTo>
                    <a:pt x="13" y="143"/>
                  </a:lnTo>
                  <a:lnTo>
                    <a:pt x="20" y="143"/>
                  </a:lnTo>
                  <a:lnTo>
                    <a:pt x="23" y="140"/>
                  </a:lnTo>
                  <a:lnTo>
                    <a:pt x="30" y="133"/>
                  </a:lnTo>
                  <a:lnTo>
                    <a:pt x="30" y="133"/>
                  </a:lnTo>
                  <a:lnTo>
                    <a:pt x="43" y="112"/>
                  </a:lnTo>
                  <a:lnTo>
                    <a:pt x="60" y="92"/>
                  </a:lnTo>
                  <a:lnTo>
                    <a:pt x="94" y="58"/>
                  </a:lnTo>
                  <a:lnTo>
                    <a:pt x="118" y="41"/>
                  </a:lnTo>
                  <a:lnTo>
                    <a:pt x="131" y="34"/>
                  </a:lnTo>
                  <a:lnTo>
                    <a:pt x="131" y="34"/>
                  </a:lnTo>
                  <a:lnTo>
                    <a:pt x="135" y="27"/>
                  </a:lnTo>
                  <a:lnTo>
                    <a:pt x="138" y="24"/>
                  </a:lnTo>
                  <a:lnTo>
                    <a:pt x="138" y="17"/>
                  </a:lnTo>
                  <a:lnTo>
                    <a:pt x="138" y="10"/>
                  </a:lnTo>
                  <a:lnTo>
                    <a:pt x="138" y="10"/>
                  </a:lnTo>
                  <a:lnTo>
                    <a:pt x="131" y="3"/>
                  </a:lnTo>
                  <a:lnTo>
                    <a:pt x="128" y="3"/>
                  </a:lnTo>
                  <a:lnTo>
                    <a:pt x="121" y="0"/>
                  </a:lnTo>
                  <a:lnTo>
                    <a:pt x="114" y="3"/>
                  </a:lnTo>
                  <a:lnTo>
                    <a:pt x="114" y="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205" name="Freeform 37"/>
            <p:cNvSpPr>
              <a:spLocks/>
            </p:cNvSpPr>
            <p:nvPr/>
          </p:nvSpPr>
          <p:spPr bwMode="auto">
            <a:xfrm>
              <a:off x="3905250" y="2432050"/>
              <a:ext cx="196850" cy="249238"/>
            </a:xfrm>
            <a:custGeom>
              <a:avLst/>
              <a:gdLst/>
              <a:ahLst/>
              <a:cxnLst>
                <a:cxn ang="0">
                  <a:pos x="97" y="4"/>
                </a:cxn>
                <a:cxn ang="0">
                  <a:pos x="97" y="4"/>
                </a:cxn>
                <a:cxn ang="0">
                  <a:pos x="87" y="14"/>
                </a:cxn>
                <a:cxn ang="0">
                  <a:pos x="60" y="38"/>
                </a:cxn>
                <a:cxn ang="0">
                  <a:pos x="43" y="55"/>
                </a:cxn>
                <a:cxn ang="0">
                  <a:pos x="30" y="79"/>
                </a:cxn>
                <a:cxn ang="0">
                  <a:pos x="13" y="102"/>
                </a:cxn>
                <a:cxn ang="0">
                  <a:pos x="0" y="133"/>
                </a:cxn>
                <a:cxn ang="0">
                  <a:pos x="0" y="133"/>
                </a:cxn>
                <a:cxn ang="0">
                  <a:pos x="0" y="140"/>
                </a:cxn>
                <a:cxn ang="0">
                  <a:pos x="0" y="143"/>
                </a:cxn>
                <a:cxn ang="0">
                  <a:pos x="3" y="150"/>
                </a:cxn>
                <a:cxn ang="0">
                  <a:pos x="10" y="153"/>
                </a:cxn>
                <a:cxn ang="0">
                  <a:pos x="10" y="153"/>
                </a:cxn>
                <a:cxn ang="0">
                  <a:pos x="13" y="157"/>
                </a:cxn>
                <a:cxn ang="0">
                  <a:pos x="20" y="153"/>
                </a:cxn>
                <a:cxn ang="0">
                  <a:pos x="27" y="150"/>
                </a:cxn>
                <a:cxn ang="0">
                  <a:pos x="30" y="147"/>
                </a:cxn>
                <a:cxn ang="0">
                  <a:pos x="30" y="147"/>
                </a:cxn>
                <a:cxn ang="0">
                  <a:pos x="43" y="119"/>
                </a:cxn>
                <a:cxn ang="0">
                  <a:pos x="57" y="99"/>
                </a:cxn>
                <a:cxn ang="0">
                  <a:pos x="84" y="61"/>
                </a:cxn>
                <a:cxn ang="0">
                  <a:pos x="108" y="41"/>
                </a:cxn>
                <a:cxn ang="0">
                  <a:pos x="118" y="31"/>
                </a:cxn>
                <a:cxn ang="0">
                  <a:pos x="118" y="31"/>
                </a:cxn>
                <a:cxn ang="0">
                  <a:pos x="121" y="27"/>
                </a:cxn>
                <a:cxn ang="0">
                  <a:pos x="124" y="21"/>
                </a:cxn>
                <a:cxn ang="0">
                  <a:pos x="124" y="14"/>
                </a:cxn>
                <a:cxn ang="0">
                  <a:pos x="121" y="7"/>
                </a:cxn>
                <a:cxn ang="0">
                  <a:pos x="121" y="7"/>
                </a:cxn>
                <a:cxn ang="0">
                  <a:pos x="114" y="4"/>
                </a:cxn>
                <a:cxn ang="0">
                  <a:pos x="111" y="0"/>
                </a:cxn>
                <a:cxn ang="0">
                  <a:pos x="104" y="0"/>
                </a:cxn>
                <a:cxn ang="0">
                  <a:pos x="97" y="4"/>
                </a:cxn>
                <a:cxn ang="0">
                  <a:pos x="97" y="4"/>
                </a:cxn>
              </a:cxnLst>
              <a:rect l="0" t="0" r="r" b="b"/>
              <a:pathLst>
                <a:path w="124" h="157">
                  <a:moveTo>
                    <a:pt x="97" y="4"/>
                  </a:moveTo>
                  <a:lnTo>
                    <a:pt x="97" y="4"/>
                  </a:lnTo>
                  <a:lnTo>
                    <a:pt x="87" y="14"/>
                  </a:lnTo>
                  <a:lnTo>
                    <a:pt x="60" y="38"/>
                  </a:lnTo>
                  <a:lnTo>
                    <a:pt x="43" y="55"/>
                  </a:lnTo>
                  <a:lnTo>
                    <a:pt x="30" y="79"/>
                  </a:lnTo>
                  <a:lnTo>
                    <a:pt x="13" y="102"/>
                  </a:lnTo>
                  <a:lnTo>
                    <a:pt x="0" y="133"/>
                  </a:lnTo>
                  <a:lnTo>
                    <a:pt x="0" y="133"/>
                  </a:lnTo>
                  <a:lnTo>
                    <a:pt x="0" y="140"/>
                  </a:lnTo>
                  <a:lnTo>
                    <a:pt x="0" y="143"/>
                  </a:lnTo>
                  <a:lnTo>
                    <a:pt x="3" y="150"/>
                  </a:lnTo>
                  <a:lnTo>
                    <a:pt x="10" y="153"/>
                  </a:lnTo>
                  <a:lnTo>
                    <a:pt x="10" y="153"/>
                  </a:lnTo>
                  <a:lnTo>
                    <a:pt x="13" y="157"/>
                  </a:lnTo>
                  <a:lnTo>
                    <a:pt x="20" y="153"/>
                  </a:lnTo>
                  <a:lnTo>
                    <a:pt x="27" y="150"/>
                  </a:lnTo>
                  <a:lnTo>
                    <a:pt x="30" y="147"/>
                  </a:lnTo>
                  <a:lnTo>
                    <a:pt x="30" y="147"/>
                  </a:lnTo>
                  <a:lnTo>
                    <a:pt x="43" y="119"/>
                  </a:lnTo>
                  <a:lnTo>
                    <a:pt x="57" y="99"/>
                  </a:lnTo>
                  <a:lnTo>
                    <a:pt x="84" y="61"/>
                  </a:lnTo>
                  <a:lnTo>
                    <a:pt x="108" y="41"/>
                  </a:lnTo>
                  <a:lnTo>
                    <a:pt x="118" y="31"/>
                  </a:lnTo>
                  <a:lnTo>
                    <a:pt x="118" y="31"/>
                  </a:lnTo>
                  <a:lnTo>
                    <a:pt x="121" y="27"/>
                  </a:lnTo>
                  <a:lnTo>
                    <a:pt x="124" y="21"/>
                  </a:lnTo>
                  <a:lnTo>
                    <a:pt x="124" y="14"/>
                  </a:lnTo>
                  <a:lnTo>
                    <a:pt x="121" y="7"/>
                  </a:lnTo>
                  <a:lnTo>
                    <a:pt x="121" y="7"/>
                  </a:lnTo>
                  <a:lnTo>
                    <a:pt x="114" y="4"/>
                  </a:lnTo>
                  <a:lnTo>
                    <a:pt x="111" y="0"/>
                  </a:lnTo>
                  <a:lnTo>
                    <a:pt x="104" y="0"/>
                  </a:lnTo>
                  <a:lnTo>
                    <a:pt x="97" y="4"/>
                  </a:lnTo>
                  <a:lnTo>
                    <a:pt x="97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206" name="Freeform 38"/>
            <p:cNvSpPr>
              <a:spLocks/>
            </p:cNvSpPr>
            <p:nvPr/>
          </p:nvSpPr>
          <p:spPr bwMode="auto">
            <a:xfrm>
              <a:off x="3973513" y="2420938"/>
              <a:ext cx="220663" cy="227013"/>
            </a:xfrm>
            <a:custGeom>
              <a:avLst/>
              <a:gdLst/>
              <a:ahLst/>
              <a:cxnLst>
                <a:cxn ang="0">
                  <a:pos x="115" y="4"/>
                </a:cxn>
                <a:cxn ang="0">
                  <a:pos x="115" y="4"/>
                </a:cxn>
                <a:cxn ang="0">
                  <a:pos x="102" y="11"/>
                </a:cxn>
                <a:cxn ang="0">
                  <a:pos x="71" y="34"/>
                </a:cxn>
                <a:cxn ang="0">
                  <a:pos x="54" y="48"/>
                </a:cxn>
                <a:cxn ang="0">
                  <a:pos x="38" y="68"/>
                </a:cxn>
                <a:cxn ang="0">
                  <a:pos x="17" y="92"/>
                </a:cxn>
                <a:cxn ang="0">
                  <a:pos x="0" y="116"/>
                </a:cxn>
                <a:cxn ang="0">
                  <a:pos x="0" y="116"/>
                </a:cxn>
                <a:cxn ang="0">
                  <a:pos x="0" y="123"/>
                </a:cxn>
                <a:cxn ang="0">
                  <a:pos x="0" y="130"/>
                </a:cxn>
                <a:cxn ang="0">
                  <a:pos x="0" y="137"/>
                </a:cxn>
                <a:cxn ang="0">
                  <a:pos x="7" y="140"/>
                </a:cxn>
                <a:cxn ang="0">
                  <a:pos x="7" y="140"/>
                </a:cxn>
                <a:cxn ang="0">
                  <a:pos x="14" y="143"/>
                </a:cxn>
                <a:cxn ang="0">
                  <a:pos x="21" y="143"/>
                </a:cxn>
                <a:cxn ang="0">
                  <a:pos x="24" y="140"/>
                </a:cxn>
                <a:cxn ang="0">
                  <a:pos x="31" y="137"/>
                </a:cxn>
                <a:cxn ang="0">
                  <a:pos x="31" y="137"/>
                </a:cxn>
                <a:cxn ang="0">
                  <a:pos x="44" y="113"/>
                </a:cxn>
                <a:cxn ang="0">
                  <a:pos x="61" y="92"/>
                </a:cxn>
                <a:cxn ang="0">
                  <a:pos x="95" y="58"/>
                </a:cxn>
                <a:cxn ang="0">
                  <a:pos x="119" y="41"/>
                </a:cxn>
                <a:cxn ang="0">
                  <a:pos x="129" y="34"/>
                </a:cxn>
                <a:cxn ang="0">
                  <a:pos x="129" y="34"/>
                </a:cxn>
                <a:cxn ang="0">
                  <a:pos x="135" y="28"/>
                </a:cxn>
                <a:cxn ang="0">
                  <a:pos x="139" y="24"/>
                </a:cxn>
                <a:cxn ang="0">
                  <a:pos x="139" y="17"/>
                </a:cxn>
                <a:cxn ang="0">
                  <a:pos x="135" y="11"/>
                </a:cxn>
                <a:cxn ang="0">
                  <a:pos x="135" y="11"/>
                </a:cxn>
                <a:cxn ang="0">
                  <a:pos x="132" y="4"/>
                </a:cxn>
                <a:cxn ang="0">
                  <a:pos x="125" y="4"/>
                </a:cxn>
                <a:cxn ang="0">
                  <a:pos x="119" y="0"/>
                </a:cxn>
                <a:cxn ang="0">
                  <a:pos x="115" y="4"/>
                </a:cxn>
                <a:cxn ang="0">
                  <a:pos x="115" y="4"/>
                </a:cxn>
              </a:cxnLst>
              <a:rect l="0" t="0" r="r" b="b"/>
              <a:pathLst>
                <a:path w="139" h="143">
                  <a:moveTo>
                    <a:pt x="115" y="4"/>
                  </a:moveTo>
                  <a:lnTo>
                    <a:pt x="115" y="4"/>
                  </a:lnTo>
                  <a:lnTo>
                    <a:pt x="102" y="11"/>
                  </a:lnTo>
                  <a:lnTo>
                    <a:pt x="71" y="34"/>
                  </a:lnTo>
                  <a:lnTo>
                    <a:pt x="54" y="48"/>
                  </a:lnTo>
                  <a:lnTo>
                    <a:pt x="38" y="68"/>
                  </a:lnTo>
                  <a:lnTo>
                    <a:pt x="17" y="92"/>
                  </a:lnTo>
                  <a:lnTo>
                    <a:pt x="0" y="116"/>
                  </a:lnTo>
                  <a:lnTo>
                    <a:pt x="0" y="116"/>
                  </a:lnTo>
                  <a:lnTo>
                    <a:pt x="0" y="123"/>
                  </a:lnTo>
                  <a:lnTo>
                    <a:pt x="0" y="130"/>
                  </a:lnTo>
                  <a:lnTo>
                    <a:pt x="0" y="137"/>
                  </a:lnTo>
                  <a:lnTo>
                    <a:pt x="7" y="140"/>
                  </a:lnTo>
                  <a:lnTo>
                    <a:pt x="7" y="140"/>
                  </a:lnTo>
                  <a:lnTo>
                    <a:pt x="14" y="143"/>
                  </a:lnTo>
                  <a:lnTo>
                    <a:pt x="21" y="143"/>
                  </a:lnTo>
                  <a:lnTo>
                    <a:pt x="24" y="140"/>
                  </a:lnTo>
                  <a:lnTo>
                    <a:pt x="31" y="137"/>
                  </a:lnTo>
                  <a:lnTo>
                    <a:pt x="31" y="137"/>
                  </a:lnTo>
                  <a:lnTo>
                    <a:pt x="44" y="113"/>
                  </a:lnTo>
                  <a:lnTo>
                    <a:pt x="61" y="92"/>
                  </a:lnTo>
                  <a:lnTo>
                    <a:pt x="95" y="58"/>
                  </a:lnTo>
                  <a:lnTo>
                    <a:pt x="119" y="41"/>
                  </a:lnTo>
                  <a:lnTo>
                    <a:pt x="129" y="34"/>
                  </a:lnTo>
                  <a:lnTo>
                    <a:pt x="129" y="34"/>
                  </a:lnTo>
                  <a:lnTo>
                    <a:pt x="135" y="28"/>
                  </a:lnTo>
                  <a:lnTo>
                    <a:pt x="139" y="24"/>
                  </a:lnTo>
                  <a:lnTo>
                    <a:pt x="139" y="17"/>
                  </a:lnTo>
                  <a:lnTo>
                    <a:pt x="135" y="11"/>
                  </a:lnTo>
                  <a:lnTo>
                    <a:pt x="135" y="11"/>
                  </a:lnTo>
                  <a:lnTo>
                    <a:pt x="132" y="4"/>
                  </a:lnTo>
                  <a:lnTo>
                    <a:pt x="125" y="4"/>
                  </a:lnTo>
                  <a:lnTo>
                    <a:pt x="119" y="0"/>
                  </a:lnTo>
                  <a:lnTo>
                    <a:pt x="115" y="4"/>
                  </a:lnTo>
                  <a:lnTo>
                    <a:pt x="115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207" name="Freeform 39"/>
            <p:cNvSpPr>
              <a:spLocks/>
            </p:cNvSpPr>
            <p:nvPr/>
          </p:nvSpPr>
          <p:spPr bwMode="auto">
            <a:xfrm>
              <a:off x="4059238" y="2420938"/>
              <a:ext cx="241300" cy="206375"/>
            </a:xfrm>
            <a:custGeom>
              <a:avLst/>
              <a:gdLst/>
              <a:ahLst/>
              <a:cxnLst>
                <a:cxn ang="0">
                  <a:pos x="129" y="4"/>
                </a:cxn>
                <a:cxn ang="0">
                  <a:pos x="129" y="4"/>
                </a:cxn>
                <a:cxn ang="0">
                  <a:pos x="115" y="11"/>
                </a:cxn>
                <a:cxn ang="0">
                  <a:pos x="85" y="28"/>
                </a:cxn>
                <a:cxn ang="0">
                  <a:pos x="65" y="41"/>
                </a:cxn>
                <a:cxn ang="0">
                  <a:pos x="44" y="58"/>
                </a:cxn>
                <a:cxn ang="0">
                  <a:pos x="24" y="75"/>
                </a:cxn>
                <a:cxn ang="0">
                  <a:pos x="4" y="99"/>
                </a:cxn>
                <a:cxn ang="0">
                  <a:pos x="4" y="99"/>
                </a:cxn>
                <a:cxn ang="0">
                  <a:pos x="0" y="106"/>
                </a:cxn>
                <a:cxn ang="0">
                  <a:pos x="0" y="113"/>
                </a:cxn>
                <a:cxn ang="0">
                  <a:pos x="0" y="120"/>
                </a:cxn>
                <a:cxn ang="0">
                  <a:pos x="7" y="126"/>
                </a:cxn>
                <a:cxn ang="0">
                  <a:pos x="7" y="126"/>
                </a:cxn>
                <a:cxn ang="0">
                  <a:pos x="11" y="126"/>
                </a:cxn>
                <a:cxn ang="0">
                  <a:pos x="17" y="130"/>
                </a:cxn>
                <a:cxn ang="0">
                  <a:pos x="24" y="126"/>
                </a:cxn>
                <a:cxn ang="0">
                  <a:pos x="31" y="123"/>
                </a:cxn>
                <a:cxn ang="0">
                  <a:pos x="31" y="123"/>
                </a:cxn>
                <a:cxn ang="0">
                  <a:pos x="48" y="99"/>
                </a:cxn>
                <a:cxn ang="0">
                  <a:pos x="68" y="82"/>
                </a:cxn>
                <a:cxn ang="0">
                  <a:pos x="102" y="55"/>
                </a:cxn>
                <a:cxn ang="0">
                  <a:pos x="132" y="41"/>
                </a:cxn>
                <a:cxn ang="0">
                  <a:pos x="142" y="34"/>
                </a:cxn>
                <a:cxn ang="0">
                  <a:pos x="142" y="34"/>
                </a:cxn>
                <a:cxn ang="0">
                  <a:pos x="145" y="31"/>
                </a:cxn>
                <a:cxn ang="0">
                  <a:pos x="152" y="28"/>
                </a:cxn>
                <a:cxn ang="0">
                  <a:pos x="152" y="21"/>
                </a:cxn>
                <a:cxn ang="0">
                  <a:pos x="152" y="14"/>
                </a:cxn>
                <a:cxn ang="0">
                  <a:pos x="152" y="14"/>
                </a:cxn>
                <a:cxn ang="0">
                  <a:pos x="149" y="7"/>
                </a:cxn>
                <a:cxn ang="0">
                  <a:pos x="142" y="4"/>
                </a:cxn>
                <a:cxn ang="0">
                  <a:pos x="135" y="0"/>
                </a:cxn>
                <a:cxn ang="0">
                  <a:pos x="129" y="4"/>
                </a:cxn>
                <a:cxn ang="0">
                  <a:pos x="129" y="4"/>
                </a:cxn>
              </a:cxnLst>
              <a:rect l="0" t="0" r="r" b="b"/>
              <a:pathLst>
                <a:path w="152" h="130">
                  <a:moveTo>
                    <a:pt x="129" y="4"/>
                  </a:moveTo>
                  <a:lnTo>
                    <a:pt x="129" y="4"/>
                  </a:lnTo>
                  <a:lnTo>
                    <a:pt x="115" y="11"/>
                  </a:lnTo>
                  <a:lnTo>
                    <a:pt x="85" y="28"/>
                  </a:lnTo>
                  <a:lnTo>
                    <a:pt x="65" y="41"/>
                  </a:lnTo>
                  <a:lnTo>
                    <a:pt x="44" y="58"/>
                  </a:lnTo>
                  <a:lnTo>
                    <a:pt x="24" y="75"/>
                  </a:lnTo>
                  <a:lnTo>
                    <a:pt x="4" y="99"/>
                  </a:lnTo>
                  <a:lnTo>
                    <a:pt x="4" y="99"/>
                  </a:lnTo>
                  <a:lnTo>
                    <a:pt x="0" y="106"/>
                  </a:lnTo>
                  <a:lnTo>
                    <a:pt x="0" y="113"/>
                  </a:lnTo>
                  <a:lnTo>
                    <a:pt x="0" y="120"/>
                  </a:lnTo>
                  <a:lnTo>
                    <a:pt x="7" y="126"/>
                  </a:lnTo>
                  <a:lnTo>
                    <a:pt x="7" y="126"/>
                  </a:lnTo>
                  <a:lnTo>
                    <a:pt x="11" y="126"/>
                  </a:lnTo>
                  <a:lnTo>
                    <a:pt x="17" y="130"/>
                  </a:lnTo>
                  <a:lnTo>
                    <a:pt x="24" y="126"/>
                  </a:lnTo>
                  <a:lnTo>
                    <a:pt x="31" y="123"/>
                  </a:lnTo>
                  <a:lnTo>
                    <a:pt x="31" y="123"/>
                  </a:lnTo>
                  <a:lnTo>
                    <a:pt x="48" y="99"/>
                  </a:lnTo>
                  <a:lnTo>
                    <a:pt x="68" y="82"/>
                  </a:lnTo>
                  <a:lnTo>
                    <a:pt x="102" y="55"/>
                  </a:lnTo>
                  <a:lnTo>
                    <a:pt x="132" y="41"/>
                  </a:lnTo>
                  <a:lnTo>
                    <a:pt x="142" y="34"/>
                  </a:lnTo>
                  <a:lnTo>
                    <a:pt x="142" y="34"/>
                  </a:lnTo>
                  <a:lnTo>
                    <a:pt x="145" y="31"/>
                  </a:lnTo>
                  <a:lnTo>
                    <a:pt x="152" y="28"/>
                  </a:lnTo>
                  <a:lnTo>
                    <a:pt x="152" y="21"/>
                  </a:lnTo>
                  <a:lnTo>
                    <a:pt x="152" y="14"/>
                  </a:lnTo>
                  <a:lnTo>
                    <a:pt x="152" y="14"/>
                  </a:lnTo>
                  <a:lnTo>
                    <a:pt x="149" y="7"/>
                  </a:lnTo>
                  <a:lnTo>
                    <a:pt x="142" y="4"/>
                  </a:lnTo>
                  <a:lnTo>
                    <a:pt x="135" y="0"/>
                  </a:lnTo>
                  <a:lnTo>
                    <a:pt x="129" y="4"/>
                  </a:lnTo>
                  <a:lnTo>
                    <a:pt x="129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208" name="Freeform 40"/>
            <p:cNvSpPr>
              <a:spLocks/>
            </p:cNvSpPr>
            <p:nvPr/>
          </p:nvSpPr>
          <p:spPr bwMode="auto">
            <a:xfrm>
              <a:off x="5265738" y="4071938"/>
              <a:ext cx="733425" cy="876300"/>
            </a:xfrm>
            <a:custGeom>
              <a:avLst/>
              <a:gdLst/>
              <a:ahLst/>
              <a:cxnLst>
                <a:cxn ang="0">
                  <a:pos x="334" y="419"/>
                </a:cxn>
                <a:cxn ang="0">
                  <a:pos x="354" y="262"/>
                </a:cxn>
                <a:cxn ang="0">
                  <a:pos x="87" y="184"/>
                </a:cxn>
                <a:cxn ang="0">
                  <a:pos x="104" y="153"/>
                </a:cxn>
                <a:cxn ang="0">
                  <a:pos x="361" y="218"/>
                </a:cxn>
                <a:cxn ang="0">
                  <a:pos x="367" y="177"/>
                </a:cxn>
                <a:cxn ang="0">
                  <a:pos x="97" y="112"/>
                </a:cxn>
                <a:cxn ang="0">
                  <a:pos x="141" y="0"/>
                </a:cxn>
                <a:cxn ang="0">
                  <a:pos x="405" y="47"/>
                </a:cxn>
                <a:cxn ang="0">
                  <a:pos x="425" y="0"/>
                </a:cxn>
                <a:cxn ang="0">
                  <a:pos x="462" y="6"/>
                </a:cxn>
                <a:cxn ang="0">
                  <a:pos x="371" y="466"/>
                </a:cxn>
                <a:cxn ang="0">
                  <a:pos x="371" y="466"/>
                </a:cxn>
                <a:cxn ang="0">
                  <a:pos x="374" y="477"/>
                </a:cxn>
                <a:cxn ang="0">
                  <a:pos x="378" y="487"/>
                </a:cxn>
                <a:cxn ang="0">
                  <a:pos x="378" y="497"/>
                </a:cxn>
                <a:cxn ang="0">
                  <a:pos x="378" y="497"/>
                </a:cxn>
                <a:cxn ang="0">
                  <a:pos x="378" y="548"/>
                </a:cxn>
                <a:cxn ang="0">
                  <a:pos x="165" y="552"/>
                </a:cxn>
                <a:cxn ang="0">
                  <a:pos x="0" y="480"/>
                </a:cxn>
                <a:cxn ang="0">
                  <a:pos x="13" y="344"/>
                </a:cxn>
                <a:cxn ang="0">
                  <a:pos x="334" y="419"/>
                </a:cxn>
              </a:cxnLst>
              <a:rect l="0" t="0" r="r" b="b"/>
              <a:pathLst>
                <a:path w="462" h="552">
                  <a:moveTo>
                    <a:pt x="334" y="419"/>
                  </a:moveTo>
                  <a:lnTo>
                    <a:pt x="354" y="262"/>
                  </a:lnTo>
                  <a:lnTo>
                    <a:pt x="87" y="184"/>
                  </a:lnTo>
                  <a:lnTo>
                    <a:pt x="104" y="153"/>
                  </a:lnTo>
                  <a:lnTo>
                    <a:pt x="361" y="218"/>
                  </a:lnTo>
                  <a:lnTo>
                    <a:pt x="367" y="177"/>
                  </a:lnTo>
                  <a:lnTo>
                    <a:pt x="97" y="112"/>
                  </a:lnTo>
                  <a:lnTo>
                    <a:pt x="141" y="0"/>
                  </a:lnTo>
                  <a:lnTo>
                    <a:pt x="405" y="47"/>
                  </a:lnTo>
                  <a:lnTo>
                    <a:pt x="425" y="0"/>
                  </a:lnTo>
                  <a:lnTo>
                    <a:pt x="462" y="6"/>
                  </a:lnTo>
                  <a:lnTo>
                    <a:pt x="371" y="466"/>
                  </a:lnTo>
                  <a:lnTo>
                    <a:pt x="371" y="466"/>
                  </a:lnTo>
                  <a:lnTo>
                    <a:pt x="374" y="477"/>
                  </a:lnTo>
                  <a:lnTo>
                    <a:pt x="378" y="487"/>
                  </a:lnTo>
                  <a:lnTo>
                    <a:pt x="378" y="497"/>
                  </a:lnTo>
                  <a:lnTo>
                    <a:pt x="378" y="497"/>
                  </a:lnTo>
                  <a:lnTo>
                    <a:pt x="378" y="548"/>
                  </a:lnTo>
                  <a:lnTo>
                    <a:pt x="165" y="552"/>
                  </a:lnTo>
                  <a:lnTo>
                    <a:pt x="0" y="480"/>
                  </a:lnTo>
                  <a:lnTo>
                    <a:pt x="13" y="344"/>
                  </a:lnTo>
                  <a:lnTo>
                    <a:pt x="334" y="419"/>
                  </a:lnTo>
                  <a:close/>
                </a:path>
              </a:pathLst>
            </a:custGeom>
            <a:solidFill>
              <a:srgbClr val="713106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209" name="Freeform 41"/>
            <p:cNvSpPr>
              <a:spLocks/>
            </p:cNvSpPr>
            <p:nvPr/>
          </p:nvSpPr>
          <p:spPr bwMode="auto">
            <a:xfrm>
              <a:off x="5153025" y="4152900"/>
              <a:ext cx="534988" cy="703263"/>
            </a:xfrm>
            <a:custGeom>
              <a:avLst/>
              <a:gdLst/>
              <a:ahLst/>
              <a:cxnLst>
                <a:cxn ang="0">
                  <a:pos x="216" y="3"/>
                </a:cxn>
                <a:cxn ang="0">
                  <a:pos x="216" y="3"/>
                </a:cxn>
                <a:cxn ang="0">
                  <a:pos x="202" y="24"/>
                </a:cxn>
                <a:cxn ang="0">
                  <a:pos x="192" y="34"/>
                </a:cxn>
                <a:cxn ang="0">
                  <a:pos x="182" y="34"/>
                </a:cxn>
                <a:cxn ang="0">
                  <a:pos x="175" y="27"/>
                </a:cxn>
                <a:cxn ang="0">
                  <a:pos x="168" y="20"/>
                </a:cxn>
                <a:cxn ang="0">
                  <a:pos x="165" y="10"/>
                </a:cxn>
                <a:cxn ang="0">
                  <a:pos x="162" y="0"/>
                </a:cxn>
                <a:cxn ang="0">
                  <a:pos x="162" y="0"/>
                </a:cxn>
                <a:cxn ang="0">
                  <a:pos x="138" y="54"/>
                </a:cxn>
                <a:cxn ang="0">
                  <a:pos x="111" y="119"/>
                </a:cxn>
                <a:cxn ang="0">
                  <a:pos x="57" y="266"/>
                </a:cxn>
                <a:cxn ang="0">
                  <a:pos x="17" y="385"/>
                </a:cxn>
                <a:cxn ang="0">
                  <a:pos x="0" y="436"/>
                </a:cxn>
                <a:cxn ang="0">
                  <a:pos x="337" y="443"/>
                </a:cxn>
                <a:cxn ang="0">
                  <a:pos x="337" y="443"/>
                </a:cxn>
                <a:cxn ang="0">
                  <a:pos x="327" y="388"/>
                </a:cxn>
                <a:cxn ang="0">
                  <a:pos x="300" y="259"/>
                </a:cxn>
                <a:cxn ang="0">
                  <a:pos x="283" y="187"/>
                </a:cxn>
                <a:cxn ang="0">
                  <a:pos x="263" y="112"/>
                </a:cxn>
                <a:cxn ang="0">
                  <a:pos x="239" y="51"/>
                </a:cxn>
                <a:cxn ang="0">
                  <a:pos x="229" y="24"/>
                </a:cxn>
                <a:cxn ang="0">
                  <a:pos x="216" y="3"/>
                </a:cxn>
                <a:cxn ang="0">
                  <a:pos x="216" y="3"/>
                </a:cxn>
              </a:cxnLst>
              <a:rect l="0" t="0" r="r" b="b"/>
              <a:pathLst>
                <a:path w="337" h="443">
                  <a:moveTo>
                    <a:pt x="216" y="3"/>
                  </a:moveTo>
                  <a:lnTo>
                    <a:pt x="216" y="3"/>
                  </a:lnTo>
                  <a:lnTo>
                    <a:pt x="202" y="24"/>
                  </a:lnTo>
                  <a:lnTo>
                    <a:pt x="192" y="34"/>
                  </a:lnTo>
                  <a:lnTo>
                    <a:pt x="182" y="34"/>
                  </a:lnTo>
                  <a:lnTo>
                    <a:pt x="175" y="27"/>
                  </a:lnTo>
                  <a:lnTo>
                    <a:pt x="168" y="20"/>
                  </a:lnTo>
                  <a:lnTo>
                    <a:pt x="165" y="10"/>
                  </a:lnTo>
                  <a:lnTo>
                    <a:pt x="162" y="0"/>
                  </a:lnTo>
                  <a:lnTo>
                    <a:pt x="162" y="0"/>
                  </a:lnTo>
                  <a:lnTo>
                    <a:pt x="138" y="54"/>
                  </a:lnTo>
                  <a:lnTo>
                    <a:pt x="111" y="119"/>
                  </a:lnTo>
                  <a:lnTo>
                    <a:pt x="57" y="266"/>
                  </a:lnTo>
                  <a:lnTo>
                    <a:pt x="17" y="385"/>
                  </a:lnTo>
                  <a:lnTo>
                    <a:pt x="0" y="436"/>
                  </a:lnTo>
                  <a:lnTo>
                    <a:pt x="337" y="443"/>
                  </a:lnTo>
                  <a:lnTo>
                    <a:pt x="337" y="443"/>
                  </a:lnTo>
                  <a:lnTo>
                    <a:pt x="327" y="388"/>
                  </a:lnTo>
                  <a:lnTo>
                    <a:pt x="300" y="259"/>
                  </a:lnTo>
                  <a:lnTo>
                    <a:pt x="283" y="187"/>
                  </a:lnTo>
                  <a:lnTo>
                    <a:pt x="263" y="112"/>
                  </a:lnTo>
                  <a:lnTo>
                    <a:pt x="239" y="51"/>
                  </a:lnTo>
                  <a:lnTo>
                    <a:pt x="229" y="24"/>
                  </a:lnTo>
                  <a:lnTo>
                    <a:pt x="216" y="3"/>
                  </a:lnTo>
                  <a:lnTo>
                    <a:pt x="216" y="3"/>
                  </a:lnTo>
                  <a:close/>
                </a:path>
              </a:pathLst>
            </a:custGeom>
            <a:solidFill>
              <a:srgbClr val="F55EA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210" name="Freeform 42"/>
            <p:cNvSpPr>
              <a:spLocks/>
            </p:cNvSpPr>
            <p:nvPr/>
          </p:nvSpPr>
          <p:spPr bwMode="auto">
            <a:xfrm>
              <a:off x="3711575" y="4887913"/>
              <a:ext cx="2346325" cy="173038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0" y="7"/>
                </a:cxn>
                <a:cxn ang="0">
                  <a:pos x="0" y="92"/>
                </a:cxn>
                <a:cxn ang="0">
                  <a:pos x="1343" y="109"/>
                </a:cxn>
                <a:cxn ang="0">
                  <a:pos x="1343" y="109"/>
                </a:cxn>
                <a:cxn ang="0">
                  <a:pos x="1363" y="106"/>
                </a:cxn>
                <a:cxn ang="0">
                  <a:pos x="1380" y="102"/>
                </a:cxn>
                <a:cxn ang="0">
                  <a:pos x="1400" y="99"/>
                </a:cxn>
                <a:cxn ang="0">
                  <a:pos x="1417" y="89"/>
                </a:cxn>
                <a:cxn ang="0">
                  <a:pos x="1438" y="79"/>
                </a:cxn>
                <a:cxn ang="0">
                  <a:pos x="1451" y="68"/>
                </a:cxn>
                <a:cxn ang="0">
                  <a:pos x="1468" y="55"/>
                </a:cxn>
                <a:cxn ang="0">
                  <a:pos x="1478" y="38"/>
                </a:cxn>
                <a:cxn ang="0">
                  <a:pos x="10" y="4"/>
                </a:cxn>
                <a:cxn ang="0">
                  <a:pos x="10" y="0"/>
                </a:cxn>
              </a:cxnLst>
              <a:rect l="0" t="0" r="r" b="b"/>
              <a:pathLst>
                <a:path w="1478" h="109">
                  <a:moveTo>
                    <a:pt x="10" y="0"/>
                  </a:moveTo>
                  <a:lnTo>
                    <a:pt x="0" y="7"/>
                  </a:lnTo>
                  <a:lnTo>
                    <a:pt x="0" y="92"/>
                  </a:lnTo>
                  <a:lnTo>
                    <a:pt x="1343" y="109"/>
                  </a:lnTo>
                  <a:lnTo>
                    <a:pt x="1343" y="109"/>
                  </a:lnTo>
                  <a:lnTo>
                    <a:pt x="1363" y="106"/>
                  </a:lnTo>
                  <a:lnTo>
                    <a:pt x="1380" y="102"/>
                  </a:lnTo>
                  <a:lnTo>
                    <a:pt x="1400" y="99"/>
                  </a:lnTo>
                  <a:lnTo>
                    <a:pt x="1417" y="89"/>
                  </a:lnTo>
                  <a:lnTo>
                    <a:pt x="1438" y="79"/>
                  </a:lnTo>
                  <a:lnTo>
                    <a:pt x="1451" y="68"/>
                  </a:lnTo>
                  <a:lnTo>
                    <a:pt x="1468" y="55"/>
                  </a:lnTo>
                  <a:lnTo>
                    <a:pt x="1478" y="38"/>
                  </a:lnTo>
                  <a:lnTo>
                    <a:pt x="10" y="4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7E290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211" name="Freeform 43"/>
            <p:cNvSpPr>
              <a:spLocks/>
            </p:cNvSpPr>
            <p:nvPr/>
          </p:nvSpPr>
          <p:spPr bwMode="auto">
            <a:xfrm>
              <a:off x="3727450" y="4676775"/>
              <a:ext cx="2395538" cy="271463"/>
            </a:xfrm>
            <a:custGeom>
              <a:avLst/>
              <a:gdLst/>
              <a:ahLst/>
              <a:cxnLst>
                <a:cxn ang="0">
                  <a:pos x="0" y="133"/>
                </a:cxn>
                <a:cxn ang="0">
                  <a:pos x="0" y="137"/>
                </a:cxn>
                <a:cxn ang="0">
                  <a:pos x="1468" y="171"/>
                </a:cxn>
                <a:cxn ang="0">
                  <a:pos x="1468" y="171"/>
                </a:cxn>
                <a:cxn ang="0">
                  <a:pos x="1482" y="154"/>
                </a:cxn>
                <a:cxn ang="0">
                  <a:pos x="1492" y="133"/>
                </a:cxn>
                <a:cxn ang="0">
                  <a:pos x="1498" y="113"/>
                </a:cxn>
                <a:cxn ang="0">
                  <a:pos x="1502" y="89"/>
                </a:cxn>
                <a:cxn ang="0">
                  <a:pos x="1509" y="38"/>
                </a:cxn>
                <a:cxn ang="0">
                  <a:pos x="179" y="0"/>
                </a:cxn>
                <a:cxn ang="0">
                  <a:pos x="0" y="133"/>
                </a:cxn>
              </a:cxnLst>
              <a:rect l="0" t="0" r="r" b="b"/>
              <a:pathLst>
                <a:path w="1509" h="171">
                  <a:moveTo>
                    <a:pt x="0" y="133"/>
                  </a:moveTo>
                  <a:lnTo>
                    <a:pt x="0" y="137"/>
                  </a:lnTo>
                  <a:lnTo>
                    <a:pt x="1468" y="171"/>
                  </a:lnTo>
                  <a:lnTo>
                    <a:pt x="1468" y="171"/>
                  </a:lnTo>
                  <a:lnTo>
                    <a:pt x="1482" y="154"/>
                  </a:lnTo>
                  <a:lnTo>
                    <a:pt x="1492" y="133"/>
                  </a:lnTo>
                  <a:lnTo>
                    <a:pt x="1498" y="113"/>
                  </a:lnTo>
                  <a:lnTo>
                    <a:pt x="1502" y="89"/>
                  </a:lnTo>
                  <a:lnTo>
                    <a:pt x="1509" y="38"/>
                  </a:lnTo>
                  <a:lnTo>
                    <a:pt x="179" y="0"/>
                  </a:lnTo>
                  <a:lnTo>
                    <a:pt x="0" y="133"/>
                  </a:lnTo>
                  <a:close/>
                </a:path>
              </a:pathLst>
            </a:custGeom>
            <a:solidFill>
              <a:srgbClr val="31150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212" name="Freeform 44"/>
            <p:cNvSpPr>
              <a:spLocks/>
            </p:cNvSpPr>
            <p:nvPr/>
          </p:nvSpPr>
          <p:spPr bwMode="auto">
            <a:xfrm>
              <a:off x="5651500" y="4119563"/>
              <a:ext cx="58738" cy="80963"/>
            </a:xfrm>
            <a:custGeom>
              <a:avLst/>
              <a:gdLst/>
              <a:ahLst/>
              <a:cxnLst>
                <a:cxn ang="0">
                  <a:pos x="37" y="31"/>
                </a:cxn>
                <a:cxn ang="0">
                  <a:pos x="37" y="31"/>
                </a:cxn>
                <a:cxn ang="0">
                  <a:pos x="33" y="41"/>
                </a:cxn>
                <a:cxn ang="0">
                  <a:pos x="27" y="48"/>
                </a:cxn>
                <a:cxn ang="0">
                  <a:pos x="20" y="51"/>
                </a:cxn>
                <a:cxn ang="0">
                  <a:pos x="13" y="51"/>
                </a:cxn>
                <a:cxn ang="0">
                  <a:pos x="13" y="51"/>
                </a:cxn>
                <a:cxn ang="0">
                  <a:pos x="6" y="48"/>
                </a:cxn>
                <a:cxn ang="0">
                  <a:pos x="3" y="38"/>
                </a:cxn>
                <a:cxn ang="0">
                  <a:pos x="0" y="31"/>
                </a:cxn>
                <a:cxn ang="0">
                  <a:pos x="3" y="21"/>
                </a:cxn>
                <a:cxn ang="0">
                  <a:pos x="3" y="21"/>
                </a:cxn>
                <a:cxn ang="0">
                  <a:pos x="6" y="11"/>
                </a:cxn>
                <a:cxn ang="0">
                  <a:pos x="13" y="4"/>
                </a:cxn>
                <a:cxn ang="0">
                  <a:pos x="20" y="0"/>
                </a:cxn>
                <a:cxn ang="0">
                  <a:pos x="27" y="0"/>
                </a:cxn>
                <a:cxn ang="0">
                  <a:pos x="27" y="0"/>
                </a:cxn>
                <a:cxn ang="0">
                  <a:pos x="33" y="4"/>
                </a:cxn>
                <a:cxn ang="0">
                  <a:pos x="37" y="11"/>
                </a:cxn>
                <a:cxn ang="0">
                  <a:pos x="37" y="21"/>
                </a:cxn>
                <a:cxn ang="0">
                  <a:pos x="37" y="31"/>
                </a:cxn>
                <a:cxn ang="0">
                  <a:pos x="37" y="31"/>
                </a:cxn>
              </a:cxnLst>
              <a:rect l="0" t="0" r="r" b="b"/>
              <a:pathLst>
                <a:path w="37" h="51">
                  <a:moveTo>
                    <a:pt x="37" y="31"/>
                  </a:moveTo>
                  <a:lnTo>
                    <a:pt x="37" y="31"/>
                  </a:lnTo>
                  <a:lnTo>
                    <a:pt x="33" y="41"/>
                  </a:lnTo>
                  <a:lnTo>
                    <a:pt x="27" y="48"/>
                  </a:lnTo>
                  <a:lnTo>
                    <a:pt x="20" y="51"/>
                  </a:lnTo>
                  <a:lnTo>
                    <a:pt x="13" y="51"/>
                  </a:lnTo>
                  <a:lnTo>
                    <a:pt x="13" y="51"/>
                  </a:lnTo>
                  <a:lnTo>
                    <a:pt x="6" y="48"/>
                  </a:lnTo>
                  <a:lnTo>
                    <a:pt x="3" y="38"/>
                  </a:lnTo>
                  <a:lnTo>
                    <a:pt x="0" y="31"/>
                  </a:lnTo>
                  <a:lnTo>
                    <a:pt x="3" y="21"/>
                  </a:lnTo>
                  <a:lnTo>
                    <a:pt x="3" y="21"/>
                  </a:lnTo>
                  <a:lnTo>
                    <a:pt x="6" y="11"/>
                  </a:lnTo>
                  <a:lnTo>
                    <a:pt x="13" y="4"/>
                  </a:lnTo>
                  <a:lnTo>
                    <a:pt x="20" y="0"/>
                  </a:lnTo>
                  <a:lnTo>
                    <a:pt x="27" y="0"/>
                  </a:lnTo>
                  <a:lnTo>
                    <a:pt x="27" y="0"/>
                  </a:lnTo>
                  <a:lnTo>
                    <a:pt x="33" y="4"/>
                  </a:lnTo>
                  <a:lnTo>
                    <a:pt x="37" y="11"/>
                  </a:lnTo>
                  <a:lnTo>
                    <a:pt x="37" y="21"/>
                  </a:lnTo>
                  <a:lnTo>
                    <a:pt x="37" y="31"/>
                  </a:lnTo>
                  <a:lnTo>
                    <a:pt x="37" y="31"/>
                  </a:lnTo>
                  <a:close/>
                </a:path>
              </a:pathLst>
            </a:custGeom>
            <a:solidFill>
              <a:srgbClr val="BE6D0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213" name="Freeform 45"/>
            <p:cNvSpPr>
              <a:spLocks/>
            </p:cNvSpPr>
            <p:nvPr/>
          </p:nvSpPr>
          <p:spPr bwMode="auto">
            <a:xfrm>
              <a:off x="5634038" y="4179888"/>
              <a:ext cx="60325" cy="80963"/>
            </a:xfrm>
            <a:custGeom>
              <a:avLst/>
              <a:gdLst/>
              <a:ahLst/>
              <a:cxnLst>
                <a:cxn ang="0">
                  <a:pos x="38" y="34"/>
                </a:cxn>
                <a:cxn ang="0">
                  <a:pos x="38" y="34"/>
                </a:cxn>
                <a:cxn ang="0">
                  <a:pos x="34" y="41"/>
                </a:cxn>
                <a:cxn ang="0">
                  <a:pos x="27" y="47"/>
                </a:cxn>
                <a:cxn ang="0">
                  <a:pos x="21" y="51"/>
                </a:cxn>
                <a:cxn ang="0">
                  <a:pos x="14" y="51"/>
                </a:cxn>
                <a:cxn ang="0">
                  <a:pos x="14" y="51"/>
                </a:cxn>
                <a:cxn ang="0">
                  <a:pos x="7" y="47"/>
                </a:cxn>
                <a:cxn ang="0">
                  <a:pos x="4" y="41"/>
                </a:cxn>
                <a:cxn ang="0">
                  <a:pos x="0" y="30"/>
                </a:cxn>
                <a:cxn ang="0">
                  <a:pos x="4" y="20"/>
                </a:cxn>
                <a:cxn ang="0">
                  <a:pos x="4" y="20"/>
                </a:cxn>
                <a:cxn ang="0">
                  <a:pos x="7" y="13"/>
                </a:cxn>
                <a:cxn ang="0">
                  <a:pos x="14" y="7"/>
                </a:cxn>
                <a:cxn ang="0">
                  <a:pos x="21" y="0"/>
                </a:cxn>
                <a:cxn ang="0">
                  <a:pos x="27" y="3"/>
                </a:cxn>
                <a:cxn ang="0">
                  <a:pos x="27" y="3"/>
                </a:cxn>
                <a:cxn ang="0">
                  <a:pos x="34" y="7"/>
                </a:cxn>
                <a:cxn ang="0">
                  <a:pos x="38" y="13"/>
                </a:cxn>
                <a:cxn ang="0">
                  <a:pos x="38" y="24"/>
                </a:cxn>
                <a:cxn ang="0">
                  <a:pos x="38" y="34"/>
                </a:cxn>
                <a:cxn ang="0">
                  <a:pos x="38" y="34"/>
                </a:cxn>
              </a:cxnLst>
              <a:rect l="0" t="0" r="r" b="b"/>
              <a:pathLst>
                <a:path w="38" h="51">
                  <a:moveTo>
                    <a:pt x="38" y="34"/>
                  </a:moveTo>
                  <a:lnTo>
                    <a:pt x="38" y="34"/>
                  </a:lnTo>
                  <a:lnTo>
                    <a:pt x="34" y="41"/>
                  </a:lnTo>
                  <a:lnTo>
                    <a:pt x="27" y="47"/>
                  </a:lnTo>
                  <a:lnTo>
                    <a:pt x="21" y="51"/>
                  </a:lnTo>
                  <a:lnTo>
                    <a:pt x="14" y="51"/>
                  </a:lnTo>
                  <a:lnTo>
                    <a:pt x="14" y="51"/>
                  </a:lnTo>
                  <a:lnTo>
                    <a:pt x="7" y="47"/>
                  </a:lnTo>
                  <a:lnTo>
                    <a:pt x="4" y="41"/>
                  </a:lnTo>
                  <a:lnTo>
                    <a:pt x="0" y="30"/>
                  </a:lnTo>
                  <a:lnTo>
                    <a:pt x="4" y="20"/>
                  </a:lnTo>
                  <a:lnTo>
                    <a:pt x="4" y="20"/>
                  </a:lnTo>
                  <a:lnTo>
                    <a:pt x="7" y="13"/>
                  </a:lnTo>
                  <a:lnTo>
                    <a:pt x="14" y="7"/>
                  </a:lnTo>
                  <a:lnTo>
                    <a:pt x="21" y="0"/>
                  </a:lnTo>
                  <a:lnTo>
                    <a:pt x="27" y="3"/>
                  </a:lnTo>
                  <a:lnTo>
                    <a:pt x="27" y="3"/>
                  </a:lnTo>
                  <a:lnTo>
                    <a:pt x="34" y="7"/>
                  </a:lnTo>
                  <a:lnTo>
                    <a:pt x="38" y="13"/>
                  </a:lnTo>
                  <a:lnTo>
                    <a:pt x="38" y="24"/>
                  </a:lnTo>
                  <a:lnTo>
                    <a:pt x="38" y="34"/>
                  </a:lnTo>
                  <a:lnTo>
                    <a:pt x="38" y="34"/>
                  </a:lnTo>
                  <a:close/>
                </a:path>
              </a:pathLst>
            </a:custGeom>
            <a:solidFill>
              <a:srgbClr val="BE6D0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214" name="Freeform 46"/>
            <p:cNvSpPr>
              <a:spLocks/>
            </p:cNvSpPr>
            <p:nvPr/>
          </p:nvSpPr>
          <p:spPr bwMode="auto">
            <a:xfrm>
              <a:off x="5613400" y="4276725"/>
              <a:ext cx="74613" cy="134938"/>
            </a:xfrm>
            <a:custGeom>
              <a:avLst/>
              <a:gdLst/>
              <a:ahLst/>
              <a:cxnLst>
                <a:cxn ang="0">
                  <a:pos x="17" y="4"/>
                </a:cxn>
                <a:cxn ang="0">
                  <a:pos x="17" y="4"/>
                </a:cxn>
                <a:cxn ang="0">
                  <a:pos x="7" y="14"/>
                </a:cxn>
                <a:cxn ang="0">
                  <a:pos x="3" y="24"/>
                </a:cxn>
                <a:cxn ang="0">
                  <a:pos x="0" y="38"/>
                </a:cxn>
                <a:cxn ang="0">
                  <a:pos x="0" y="38"/>
                </a:cxn>
                <a:cxn ang="0">
                  <a:pos x="3" y="55"/>
                </a:cxn>
                <a:cxn ang="0">
                  <a:pos x="7" y="68"/>
                </a:cxn>
                <a:cxn ang="0">
                  <a:pos x="13" y="75"/>
                </a:cxn>
                <a:cxn ang="0">
                  <a:pos x="20" y="78"/>
                </a:cxn>
                <a:cxn ang="0">
                  <a:pos x="30" y="82"/>
                </a:cxn>
                <a:cxn ang="0">
                  <a:pos x="40" y="85"/>
                </a:cxn>
                <a:cxn ang="0">
                  <a:pos x="40" y="85"/>
                </a:cxn>
                <a:cxn ang="0">
                  <a:pos x="37" y="68"/>
                </a:cxn>
                <a:cxn ang="0">
                  <a:pos x="37" y="55"/>
                </a:cxn>
                <a:cxn ang="0">
                  <a:pos x="40" y="44"/>
                </a:cxn>
                <a:cxn ang="0">
                  <a:pos x="44" y="38"/>
                </a:cxn>
                <a:cxn ang="0">
                  <a:pos x="44" y="38"/>
                </a:cxn>
                <a:cxn ang="0">
                  <a:pos x="47" y="34"/>
                </a:cxn>
                <a:cxn ang="0">
                  <a:pos x="47" y="27"/>
                </a:cxn>
                <a:cxn ang="0">
                  <a:pos x="47" y="17"/>
                </a:cxn>
                <a:cxn ang="0">
                  <a:pos x="44" y="10"/>
                </a:cxn>
                <a:cxn ang="0">
                  <a:pos x="40" y="7"/>
                </a:cxn>
                <a:cxn ang="0">
                  <a:pos x="34" y="0"/>
                </a:cxn>
                <a:cxn ang="0">
                  <a:pos x="27" y="0"/>
                </a:cxn>
                <a:cxn ang="0">
                  <a:pos x="17" y="4"/>
                </a:cxn>
                <a:cxn ang="0">
                  <a:pos x="17" y="4"/>
                </a:cxn>
              </a:cxnLst>
              <a:rect l="0" t="0" r="r" b="b"/>
              <a:pathLst>
                <a:path w="47" h="85">
                  <a:moveTo>
                    <a:pt x="17" y="4"/>
                  </a:moveTo>
                  <a:lnTo>
                    <a:pt x="17" y="4"/>
                  </a:lnTo>
                  <a:lnTo>
                    <a:pt x="7" y="14"/>
                  </a:lnTo>
                  <a:lnTo>
                    <a:pt x="3" y="24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3" y="55"/>
                  </a:lnTo>
                  <a:lnTo>
                    <a:pt x="7" y="68"/>
                  </a:lnTo>
                  <a:lnTo>
                    <a:pt x="13" y="75"/>
                  </a:lnTo>
                  <a:lnTo>
                    <a:pt x="20" y="78"/>
                  </a:lnTo>
                  <a:lnTo>
                    <a:pt x="30" y="82"/>
                  </a:lnTo>
                  <a:lnTo>
                    <a:pt x="40" y="85"/>
                  </a:lnTo>
                  <a:lnTo>
                    <a:pt x="40" y="85"/>
                  </a:lnTo>
                  <a:lnTo>
                    <a:pt x="37" y="68"/>
                  </a:lnTo>
                  <a:lnTo>
                    <a:pt x="37" y="55"/>
                  </a:lnTo>
                  <a:lnTo>
                    <a:pt x="40" y="44"/>
                  </a:lnTo>
                  <a:lnTo>
                    <a:pt x="44" y="38"/>
                  </a:lnTo>
                  <a:lnTo>
                    <a:pt x="44" y="38"/>
                  </a:lnTo>
                  <a:lnTo>
                    <a:pt x="47" y="34"/>
                  </a:lnTo>
                  <a:lnTo>
                    <a:pt x="47" y="27"/>
                  </a:lnTo>
                  <a:lnTo>
                    <a:pt x="47" y="17"/>
                  </a:lnTo>
                  <a:lnTo>
                    <a:pt x="44" y="10"/>
                  </a:lnTo>
                  <a:lnTo>
                    <a:pt x="40" y="7"/>
                  </a:lnTo>
                  <a:lnTo>
                    <a:pt x="34" y="0"/>
                  </a:lnTo>
                  <a:lnTo>
                    <a:pt x="27" y="0"/>
                  </a:lnTo>
                  <a:lnTo>
                    <a:pt x="17" y="4"/>
                  </a:lnTo>
                  <a:lnTo>
                    <a:pt x="17" y="4"/>
                  </a:lnTo>
                  <a:close/>
                </a:path>
              </a:pathLst>
            </a:custGeom>
            <a:solidFill>
              <a:srgbClr val="BE6D0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215" name="Freeform 47"/>
            <p:cNvSpPr>
              <a:spLocks/>
            </p:cNvSpPr>
            <p:nvPr/>
          </p:nvSpPr>
          <p:spPr bwMode="auto">
            <a:xfrm>
              <a:off x="5629275" y="4254500"/>
              <a:ext cx="53975" cy="28575"/>
            </a:xfrm>
            <a:custGeom>
              <a:avLst/>
              <a:gdLst/>
              <a:ahLst/>
              <a:cxnLst>
                <a:cxn ang="0">
                  <a:pos x="34" y="11"/>
                </a:cxn>
                <a:cxn ang="0">
                  <a:pos x="34" y="11"/>
                </a:cxn>
                <a:cxn ang="0">
                  <a:pos x="34" y="18"/>
                </a:cxn>
                <a:cxn ang="0">
                  <a:pos x="30" y="18"/>
                </a:cxn>
                <a:cxn ang="0">
                  <a:pos x="17" y="18"/>
                </a:cxn>
                <a:cxn ang="0">
                  <a:pos x="17" y="18"/>
                </a:cxn>
                <a:cxn ang="0">
                  <a:pos x="3" y="14"/>
                </a:cxn>
                <a:cxn ang="0">
                  <a:pos x="0" y="11"/>
                </a:cxn>
                <a:cxn ang="0">
                  <a:pos x="0" y="7"/>
                </a:cxn>
                <a:cxn ang="0">
                  <a:pos x="0" y="7"/>
                </a:cxn>
                <a:cxn ang="0">
                  <a:pos x="3" y="4"/>
                </a:cxn>
                <a:cxn ang="0">
                  <a:pos x="7" y="0"/>
                </a:cxn>
                <a:cxn ang="0">
                  <a:pos x="20" y="0"/>
                </a:cxn>
                <a:cxn ang="0">
                  <a:pos x="20" y="0"/>
                </a:cxn>
                <a:cxn ang="0">
                  <a:pos x="30" y="4"/>
                </a:cxn>
                <a:cxn ang="0">
                  <a:pos x="34" y="7"/>
                </a:cxn>
                <a:cxn ang="0">
                  <a:pos x="34" y="11"/>
                </a:cxn>
                <a:cxn ang="0">
                  <a:pos x="34" y="11"/>
                </a:cxn>
              </a:cxnLst>
              <a:rect l="0" t="0" r="r" b="b"/>
              <a:pathLst>
                <a:path w="34" h="18">
                  <a:moveTo>
                    <a:pt x="34" y="11"/>
                  </a:moveTo>
                  <a:lnTo>
                    <a:pt x="34" y="11"/>
                  </a:lnTo>
                  <a:lnTo>
                    <a:pt x="34" y="18"/>
                  </a:lnTo>
                  <a:lnTo>
                    <a:pt x="30" y="18"/>
                  </a:lnTo>
                  <a:lnTo>
                    <a:pt x="17" y="18"/>
                  </a:lnTo>
                  <a:lnTo>
                    <a:pt x="17" y="18"/>
                  </a:lnTo>
                  <a:lnTo>
                    <a:pt x="3" y="14"/>
                  </a:lnTo>
                  <a:lnTo>
                    <a:pt x="0" y="11"/>
                  </a:lnTo>
                  <a:lnTo>
                    <a:pt x="0" y="7"/>
                  </a:lnTo>
                  <a:lnTo>
                    <a:pt x="0" y="7"/>
                  </a:lnTo>
                  <a:lnTo>
                    <a:pt x="3" y="4"/>
                  </a:lnTo>
                  <a:lnTo>
                    <a:pt x="7" y="0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30" y="4"/>
                  </a:lnTo>
                  <a:lnTo>
                    <a:pt x="34" y="7"/>
                  </a:lnTo>
                  <a:lnTo>
                    <a:pt x="34" y="11"/>
                  </a:lnTo>
                  <a:lnTo>
                    <a:pt x="34" y="11"/>
                  </a:lnTo>
                  <a:close/>
                </a:path>
              </a:pathLst>
            </a:custGeom>
            <a:solidFill>
              <a:srgbClr val="EB889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216" name="Freeform 48"/>
            <p:cNvSpPr>
              <a:spLocks/>
            </p:cNvSpPr>
            <p:nvPr/>
          </p:nvSpPr>
          <p:spPr bwMode="auto">
            <a:xfrm>
              <a:off x="5667375" y="4060825"/>
              <a:ext cx="58738" cy="85725"/>
            </a:xfrm>
            <a:custGeom>
              <a:avLst/>
              <a:gdLst/>
              <a:ahLst/>
              <a:cxnLst>
                <a:cxn ang="0">
                  <a:pos x="37" y="27"/>
                </a:cxn>
                <a:cxn ang="0">
                  <a:pos x="37" y="27"/>
                </a:cxn>
                <a:cxn ang="0">
                  <a:pos x="33" y="37"/>
                </a:cxn>
                <a:cxn ang="0">
                  <a:pos x="30" y="44"/>
                </a:cxn>
                <a:cxn ang="0">
                  <a:pos x="23" y="51"/>
                </a:cxn>
                <a:cxn ang="0">
                  <a:pos x="17" y="54"/>
                </a:cxn>
                <a:cxn ang="0">
                  <a:pos x="17" y="54"/>
                </a:cxn>
                <a:cxn ang="0">
                  <a:pos x="10" y="51"/>
                </a:cxn>
                <a:cxn ang="0">
                  <a:pos x="6" y="44"/>
                </a:cxn>
                <a:cxn ang="0">
                  <a:pos x="3" y="37"/>
                </a:cxn>
                <a:cxn ang="0">
                  <a:pos x="0" y="27"/>
                </a:cxn>
                <a:cxn ang="0">
                  <a:pos x="0" y="27"/>
                </a:cxn>
                <a:cxn ang="0">
                  <a:pos x="0" y="17"/>
                </a:cxn>
                <a:cxn ang="0">
                  <a:pos x="6" y="10"/>
                </a:cxn>
                <a:cxn ang="0">
                  <a:pos x="10" y="3"/>
                </a:cxn>
                <a:cxn ang="0">
                  <a:pos x="17" y="0"/>
                </a:cxn>
                <a:cxn ang="0">
                  <a:pos x="17" y="0"/>
                </a:cxn>
                <a:cxn ang="0">
                  <a:pos x="23" y="3"/>
                </a:cxn>
                <a:cxn ang="0">
                  <a:pos x="30" y="7"/>
                </a:cxn>
                <a:cxn ang="0">
                  <a:pos x="33" y="17"/>
                </a:cxn>
                <a:cxn ang="0">
                  <a:pos x="37" y="27"/>
                </a:cxn>
                <a:cxn ang="0">
                  <a:pos x="37" y="27"/>
                </a:cxn>
              </a:cxnLst>
              <a:rect l="0" t="0" r="r" b="b"/>
              <a:pathLst>
                <a:path w="37" h="54">
                  <a:moveTo>
                    <a:pt x="37" y="27"/>
                  </a:moveTo>
                  <a:lnTo>
                    <a:pt x="37" y="27"/>
                  </a:lnTo>
                  <a:lnTo>
                    <a:pt x="33" y="37"/>
                  </a:lnTo>
                  <a:lnTo>
                    <a:pt x="30" y="44"/>
                  </a:lnTo>
                  <a:lnTo>
                    <a:pt x="23" y="51"/>
                  </a:lnTo>
                  <a:lnTo>
                    <a:pt x="17" y="54"/>
                  </a:lnTo>
                  <a:lnTo>
                    <a:pt x="17" y="54"/>
                  </a:lnTo>
                  <a:lnTo>
                    <a:pt x="10" y="51"/>
                  </a:lnTo>
                  <a:lnTo>
                    <a:pt x="6" y="44"/>
                  </a:lnTo>
                  <a:lnTo>
                    <a:pt x="3" y="37"/>
                  </a:lnTo>
                  <a:lnTo>
                    <a:pt x="0" y="27"/>
                  </a:lnTo>
                  <a:lnTo>
                    <a:pt x="0" y="27"/>
                  </a:lnTo>
                  <a:lnTo>
                    <a:pt x="0" y="17"/>
                  </a:lnTo>
                  <a:lnTo>
                    <a:pt x="6" y="10"/>
                  </a:lnTo>
                  <a:lnTo>
                    <a:pt x="10" y="3"/>
                  </a:lnTo>
                  <a:lnTo>
                    <a:pt x="17" y="0"/>
                  </a:lnTo>
                  <a:lnTo>
                    <a:pt x="17" y="0"/>
                  </a:lnTo>
                  <a:lnTo>
                    <a:pt x="23" y="3"/>
                  </a:lnTo>
                  <a:lnTo>
                    <a:pt x="30" y="7"/>
                  </a:lnTo>
                  <a:lnTo>
                    <a:pt x="33" y="17"/>
                  </a:lnTo>
                  <a:lnTo>
                    <a:pt x="37" y="27"/>
                  </a:lnTo>
                  <a:lnTo>
                    <a:pt x="37" y="27"/>
                  </a:lnTo>
                  <a:close/>
                </a:path>
              </a:pathLst>
            </a:custGeom>
            <a:solidFill>
              <a:srgbClr val="BE6D0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217" name="Freeform 49"/>
            <p:cNvSpPr>
              <a:spLocks/>
            </p:cNvSpPr>
            <p:nvPr/>
          </p:nvSpPr>
          <p:spPr bwMode="auto">
            <a:xfrm>
              <a:off x="5608638" y="4914900"/>
              <a:ext cx="1588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218" name="Freeform 50"/>
            <p:cNvSpPr>
              <a:spLocks/>
            </p:cNvSpPr>
            <p:nvPr/>
          </p:nvSpPr>
          <p:spPr bwMode="auto">
            <a:xfrm>
              <a:off x="5270500" y="3551238"/>
              <a:ext cx="568325" cy="585788"/>
            </a:xfrm>
            <a:custGeom>
              <a:avLst/>
              <a:gdLst/>
              <a:ahLst/>
              <a:cxnLst>
                <a:cxn ang="0">
                  <a:pos x="108" y="28"/>
                </a:cxn>
                <a:cxn ang="0">
                  <a:pos x="78" y="62"/>
                </a:cxn>
                <a:cxn ang="0">
                  <a:pos x="61" y="93"/>
                </a:cxn>
                <a:cxn ang="0">
                  <a:pos x="40" y="157"/>
                </a:cxn>
                <a:cxn ang="0">
                  <a:pos x="37" y="164"/>
                </a:cxn>
                <a:cxn ang="0">
                  <a:pos x="20" y="171"/>
                </a:cxn>
                <a:cxn ang="0">
                  <a:pos x="3" y="171"/>
                </a:cxn>
                <a:cxn ang="0">
                  <a:pos x="0" y="178"/>
                </a:cxn>
                <a:cxn ang="0">
                  <a:pos x="7" y="198"/>
                </a:cxn>
                <a:cxn ang="0">
                  <a:pos x="7" y="212"/>
                </a:cxn>
                <a:cxn ang="0">
                  <a:pos x="3" y="239"/>
                </a:cxn>
                <a:cxn ang="0">
                  <a:pos x="14" y="246"/>
                </a:cxn>
                <a:cxn ang="0">
                  <a:pos x="34" y="242"/>
                </a:cxn>
                <a:cxn ang="0">
                  <a:pos x="40" y="242"/>
                </a:cxn>
                <a:cxn ang="0">
                  <a:pos x="47" y="249"/>
                </a:cxn>
                <a:cxn ang="0">
                  <a:pos x="47" y="266"/>
                </a:cxn>
                <a:cxn ang="0">
                  <a:pos x="30" y="283"/>
                </a:cxn>
                <a:cxn ang="0">
                  <a:pos x="17" y="290"/>
                </a:cxn>
                <a:cxn ang="0">
                  <a:pos x="10" y="297"/>
                </a:cxn>
                <a:cxn ang="0">
                  <a:pos x="34" y="321"/>
                </a:cxn>
                <a:cxn ang="0">
                  <a:pos x="47" y="331"/>
                </a:cxn>
                <a:cxn ang="0">
                  <a:pos x="118" y="362"/>
                </a:cxn>
                <a:cxn ang="0">
                  <a:pos x="155" y="369"/>
                </a:cxn>
                <a:cxn ang="0">
                  <a:pos x="192" y="365"/>
                </a:cxn>
                <a:cxn ang="0">
                  <a:pos x="216" y="355"/>
                </a:cxn>
                <a:cxn ang="0">
                  <a:pos x="263" y="328"/>
                </a:cxn>
                <a:cxn ang="0">
                  <a:pos x="283" y="307"/>
                </a:cxn>
                <a:cxn ang="0">
                  <a:pos x="283" y="307"/>
                </a:cxn>
                <a:cxn ang="0">
                  <a:pos x="283" y="307"/>
                </a:cxn>
                <a:cxn ang="0">
                  <a:pos x="283" y="307"/>
                </a:cxn>
                <a:cxn ang="0">
                  <a:pos x="283" y="307"/>
                </a:cxn>
                <a:cxn ang="0">
                  <a:pos x="287" y="304"/>
                </a:cxn>
                <a:cxn ang="0">
                  <a:pos x="300" y="290"/>
                </a:cxn>
                <a:cxn ang="0">
                  <a:pos x="337" y="232"/>
                </a:cxn>
                <a:cxn ang="0">
                  <a:pos x="358" y="185"/>
                </a:cxn>
                <a:cxn ang="0">
                  <a:pos x="358" y="157"/>
                </a:cxn>
                <a:cxn ang="0">
                  <a:pos x="348" y="120"/>
                </a:cxn>
                <a:cxn ang="0">
                  <a:pos x="331" y="86"/>
                </a:cxn>
                <a:cxn ang="0">
                  <a:pos x="304" y="52"/>
                </a:cxn>
                <a:cxn ang="0">
                  <a:pos x="270" y="24"/>
                </a:cxn>
                <a:cxn ang="0">
                  <a:pos x="229" y="7"/>
                </a:cxn>
                <a:cxn ang="0">
                  <a:pos x="189" y="0"/>
                </a:cxn>
                <a:cxn ang="0">
                  <a:pos x="148" y="7"/>
                </a:cxn>
                <a:cxn ang="0">
                  <a:pos x="108" y="28"/>
                </a:cxn>
              </a:cxnLst>
              <a:rect l="0" t="0" r="r" b="b"/>
              <a:pathLst>
                <a:path w="358" h="369">
                  <a:moveTo>
                    <a:pt x="108" y="28"/>
                  </a:moveTo>
                  <a:lnTo>
                    <a:pt x="108" y="28"/>
                  </a:lnTo>
                  <a:lnTo>
                    <a:pt x="91" y="45"/>
                  </a:lnTo>
                  <a:lnTo>
                    <a:pt x="78" y="62"/>
                  </a:lnTo>
                  <a:lnTo>
                    <a:pt x="67" y="75"/>
                  </a:lnTo>
                  <a:lnTo>
                    <a:pt x="61" y="93"/>
                  </a:lnTo>
                  <a:lnTo>
                    <a:pt x="51" y="127"/>
                  </a:lnTo>
                  <a:lnTo>
                    <a:pt x="40" y="157"/>
                  </a:lnTo>
                  <a:lnTo>
                    <a:pt x="40" y="157"/>
                  </a:lnTo>
                  <a:lnTo>
                    <a:pt x="37" y="164"/>
                  </a:lnTo>
                  <a:lnTo>
                    <a:pt x="30" y="167"/>
                  </a:lnTo>
                  <a:lnTo>
                    <a:pt x="20" y="171"/>
                  </a:lnTo>
                  <a:lnTo>
                    <a:pt x="10" y="167"/>
                  </a:lnTo>
                  <a:lnTo>
                    <a:pt x="3" y="171"/>
                  </a:lnTo>
                  <a:lnTo>
                    <a:pt x="3" y="171"/>
                  </a:lnTo>
                  <a:lnTo>
                    <a:pt x="0" y="178"/>
                  </a:lnTo>
                  <a:lnTo>
                    <a:pt x="3" y="188"/>
                  </a:lnTo>
                  <a:lnTo>
                    <a:pt x="7" y="198"/>
                  </a:lnTo>
                  <a:lnTo>
                    <a:pt x="7" y="198"/>
                  </a:lnTo>
                  <a:lnTo>
                    <a:pt x="7" y="212"/>
                  </a:lnTo>
                  <a:lnTo>
                    <a:pt x="3" y="239"/>
                  </a:lnTo>
                  <a:lnTo>
                    <a:pt x="3" y="239"/>
                  </a:lnTo>
                  <a:lnTo>
                    <a:pt x="7" y="242"/>
                  </a:lnTo>
                  <a:lnTo>
                    <a:pt x="14" y="246"/>
                  </a:lnTo>
                  <a:lnTo>
                    <a:pt x="24" y="246"/>
                  </a:lnTo>
                  <a:lnTo>
                    <a:pt x="34" y="242"/>
                  </a:lnTo>
                  <a:lnTo>
                    <a:pt x="34" y="242"/>
                  </a:lnTo>
                  <a:lnTo>
                    <a:pt x="40" y="242"/>
                  </a:lnTo>
                  <a:lnTo>
                    <a:pt x="44" y="246"/>
                  </a:lnTo>
                  <a:lnTo>
                    <a:pt x="47" y="249"/>
                  </a:lnTo>
                  <a:lnTo>
                    <a:pt x="47" y="259"/>
                  </a:lnTo>
                  <a:lnTo>
                    <a:pt x="47" y="266"/>
                  </a:lnTo>
                  <a:lnTo>
                    <a:pt x="40" y="277"/>
                  </a:lnTo>
                  <a:lnTo>
                    <a:pt x="30" y="283"/>
                  </a:lnTo>
                  <a:lnTo>
                    <a:pt x="17" y="290"/>
                  </a:lnTo>
                  <a:lnTo>
                    <a:pt x="17" y="290"/>
                  </a:lnTo>
                  <a:lnTo>
                    <a:pt x="14" y="294"/>
                  </a:lnTo>
                  <a:lnTo>
                    <a:pt x="10" y="297"/>
                  </a:lnTo>
                  <a:lnTo>
                    <a:pt x="20" y="311"/>
                  </a:lnTo>
                  <a:lnTo>
                    <a:pt x="34" y="321"/>
                  </a:lnTo>
                  <a:lnTo>
                    <a:pt x="47" y="331"/>
                  </a:lnTo>
                  <a:lnTo>
                    <a:pt x="47" y="331"/>
                  </a:lnTo>
                  <a:lnTo>
                    <a:pt x="81" y="351"/>
                  </a:lnTo>
                  <a:lnTo>
                    <a:pt x="118" y="362"/>
                  </a:lnTo>
                  <a:lnTo>
                    <a:pt x="135" y="365"/>
                  </a:lnTo>
                  <a:lnTo>
                    <a:pt x="155" y="369"/>
                  </a:lnTo>
                  <a:lnTo>
                    <a:pt x="175" y="365"/>
                  </a:lnTo>
                  <a:lnTo>
                    <a:pt x="192" y="365"/>
                  </a:lnTo>
                  <a:lnTo>
                    <a:pt x="192" y="365"/>
                  </a:lnTo>
                  <a:lnTo>
                    <a:pt x="216" y="355"/>
                  </a:lnTo>
                  <a:lnTo>
                    <a:pt x="240" y="341"/>
                  </a:lnTo>
                  <a:lnTo>
                    <a:pt x="263" y="328"/>
                  </a:lnTo>
                  <a:lnTo>
                    <a:pt x="283" y="307"/>
                  </a:lnTo>
                  <a:lnTo>
                    <a:pt x="283" y="307"/>
                  </a:lnTo>
                  <a:lnTo>
                    <a:pt x="283" y="307"/>
                  </a:lnTo>
                  <a:lnTo>
                    <a:pt x="283" y="307"/>
                  </a:lnTo>
                  <a:lnTo>
                    <a:pt x="283" y="307"/>
                  </a:lnTo>
                  <a:lnTo>
                    <a:pt x="283" y="307"/>
                  </a:lnTo>
                  <a:lnTo>
                    <a:pt x="283" y="307"/>
                  </a:lnTo>
                  <a:lnTo>
                    <a:pt x="283" y="307"/>
                  </a:lnTo>
                  <a:lnTo>
                    <a:pt x="283" y="307"/>
                  </a:lnTo>
                  <a:lnTo>
                    <a:pt x="283" y="307"/>
                  </a:lnTo>
                  <a:lnTo>
                    <a:pt x="287" y="300"/>
                  </a:lnTo>
                  <a:lnTo>
                    <a:pt x="287" y="304"/>
                  </a:lnTo>
                  <a:lnTo>
                    <a:pt x="287" y="304"/>
                  </a:lnTo>
                  <a:lnTo>
                    <a:pt x="300" y="290"/>
                  </a:lnTo>
                  <a:lnTo>
                    <a:pt x="324" y="256"/>
                  </a:lnTo>
                  <a:lnTo>
                    <a:pt x="337" y="232"/>
                  </a:lnTo>
                  <a:lnTo>
                    <a:pt x="351" y="208"/>
                  </a:lnTo>
                  <a:lnTo>
                    <a:pt x="358" y="185"/>
                  </a:lnTo>
                  <a:lnTo>
                    <a:pt x="358" y="157"/>
                  </a:lnTo>
                  <a:lnTo>
                    <a:pt x="358" y="157"/>
                  </a:lnTo>
                  <a:lnTo>
                    <a:pt x="354" y="137"/>
                  </a:lnTo>
                  <a:lnTo>
                    <a:pt x="348" y="120"/>
                  </a:lnTo>
                  <a:lnTo>
                    <a:pt x="341" y="103"/>
                  </a:lnTo>
                  <a:lnTo>
                    <a:pt x="331" y="86"/>
                  </a:lnTo>
                  <a:lnTo>
                    <a:pt x="317" y="69"/>
                  </a:lnTo>
                  <a:lnTo>
                    <a:pt x="304" y="52"/>
                  </a:lnTo>
                  <a:lnTo>
                    <a:pt x="287" y="38"/>
                  </a:lnTo>
                  <a:lnTo>
                    <a:pt x="270" y="24"/>
                  </a:lnTo>
                  <a:lnTo>
                    <a:pt x="250" y="14"/>
                  </a:lnTo>
                  <a:lnTo>
                    <a:pt x="229" y="7"/>
                  </a:lnTo>
                  <a:lnTo>
                    <a:pt x="209" y="0"/>
                  </a:lnTo>
                  <a:lnTo>
                    <a:pt x="189" y="0"/>
                  </a:lnTo>
                  <a:lnTo>
                    <a:pt x="169" y="0"/>
                  </a:lnTo>
                  <a:lnTo>
                    <a:pt x="148" y="7"/>
                  </a:lnTo>
                  <a:lnTo>
                    <a:pt x="128" y="14"/>
                  </a:lnTo>
                  <a:lnTo>
                    <a:pt x="108" y="28"/>
                  </a:lnTo>
                  <a:lnTo>
                    <a:pt x="108" y="28"/>
                  </a:lnTo>
                  <a:close/>
                </a:path>
              </a:pathLst>
            </a:custGeom>
            <a:solidFill>
              <a:srgbClr val="CEB08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219" name="Freeform 51"/>
            <p:cNvSpPr>
              <a:spLocks/>
            </p:cNvSpPr>
            <p:nvPr/>
          </p:nvSpPr>
          <p:spPr bwMode="auto">
            <a:xfrm>
              <a:off x="5376863" y="3773488"/>
              <a:ext cx="42863" cy="60325"/>
            </a:xfrm>
            <a:custGeom>
              <a:avLst/>
              <a:gdLst/>
              <a:ahLst/>
              <a:cxnLst>
                <a:cxn ang="0">
                  <a:pos x="24" y="24"/>
                </a:cxn>
                <a:cxn ang="0">
                  <a:pos x="24" y="24"/>
                </a:cxn>
                <a:cxn ang="0">
                  <a:pos x="21" y="31"/>
                </a:cxn>
                <a:cxn ang="0">
                  <a:pos x="17" y="34"/>
                </a:cxn>
                <a:cxn ang="0">
                  <a:pos x="11" y="38"/>
                </a:cxn>
                <a:cxn ang="0">
                  <a:pos x="7" y="38"/>
                </a:cxn>
                <a:cxn ang="0">
                  <a:pos x="7" y="38"/>
                </a:cxn>
                <a:cxn ang="0">
                  <a:pos x="0" y="34"/>
                </a:cxn>
                <a:cxn ang="0">
                  <a:pos x="0" y="27"/>
                </a:cxn>
                <a:cxn ang="0">
                  <a:pos x="0" y="21"/>
                </a:cxn>
                <a:cxn ang="0">
                  <a:pos x="0" y="14"/>
                </a:cxn>
                <a:cxn ang="0">
                  <a:pos x="0" y="14"/>
                </a:cxn>
                <a:cxn ang="0">
                  <a:pos x="4" y="7"/>
                </a:cxn>
                <a:cxn ang="0">
                  <a:pos x="11" y="0"/>
                </a:cxn>
                <a:cxn ang="0">
                  <a:pos x="14" y="0"/>
                </a:cxn>
                <a:cxn ang="0">
                  <a:pos x="21" y="0"/>
                </a:cxn>
                <a:cxn ang="0">
                  <a:pos x="21" y="0"/>
                </a:cxn>
                <a:cxn ang="0">
                  <a:pos x="24" y="4"/>
                </a:cxn>
                <a:cxn ang="0">
                  <a:pos x="27" y="10"/>
                </a:cxn>
                <a:cxn ang="0">
                  <a:pos x="27" y="17"/>
                </a:cxn>
                <a:cxn ang="0">
                  <a:pos x="24" y="24"/>
                </a:cxn>
                <a:cxn ang="0">
                  <a:pos x="24" y="24"/>
                </a:cxn>
              </a:cxnLst>
              <a:rect l="0" t="0" r="r" b="b"/>
              <a:pathLst>
                <a:path w="27" h="38">
                  <a:moveTo>
                    <a:pt x="24" y="24"/>
                  </a:moveTo>
                  <a:lnTo>
                    <a:pt x="24" y="24"/>
                  </a:lnTo>
                  <a:lnTo>
                    <a:pt x="21" y="31"/>
                  </a:lnTo>
                  <a:lnTo>
                    <a:pt x="17" y="34"/>
                  </a:lnTo>
                  <a:lnTo>
                    <a:pt x="11" y="38"/>
                  </a:lnTo>
                  <a:lnTo>
                    <a:pt x="7" y="38"/>
                  </a:lnTo>
                  <a:lnTo>
                    <a:pt x="7" y="38"/>
                  </a:lnTo>
                  <a:lnTo>
                    <a:pt x="0" y="34"/>
                  </a:lnTo>
                  <a:lnTo>
                    <a:pt x="0" y="27"/>
                  </a:lnTo>
                  <a:lnTo>
                    <a:pt x="0" y="21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4" y="7"/>
                  </a:lnTo>
                  <a:lnTo>
                    <a:pt x="11" y="0"/>
                  </a:lnTo>
                  <a:lnTo>
                    <a:pt x="14" y="0"/>
                  </a:lnTo>
                  <a:lnTo>
                    <a:pt x="21" y="0"/>
                  </a:lnTo>
                  <a:lnTo>
                    <a:pt x="21" y="0"/>
                  </a:lnTo>
                  <a:lnTo>
                    <a:pt x="24" y="4"/>
                  </a:lnTo>
                  <a:lnTo>
                    <a:pt x="27" y="10"/>
                  </a:lnTo>
                  <a:lnTo>
                    <a:pt x="27" y="17"/>
                  </a:lnTo>
                  <a:lnTo>
                    <a:pt x="24" y="24"/>
                  </a:lnTo>
                  <a:lnTo>
                    <a:pt x="24" y="2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220" name="Freeform 52"/>
            <p:cNvSpPr>
              <a:spLocks/>
            </p:cNvSpPr>
            <p:nvPr/>
          </p:nvSpPr>
          <p:spPr bwMode="auto">
            <a:xfrm>
              <a:off x="5387975" y="3789363"/>
              <a:ext cx="11113" cy="11113"/>
            </a:xfrm>
            <a:custGeom>
              <a:avLst/>
              <a:gdLst/>
              <a:ahLst/>
              <a:cxnLst>
                <a:cxn ang="0">
                  <a:pos x="7" y="4"/>
                </a:cxn>
                <a:cxn ang="0">
                  <a:pos x="7" y="4"/>
                </a:cxn>
                <a:cxn ang="0">
                  <a:pos x="7" y="7"/>
                </a:cxn>
                <a:cxn ang="0">
                  <a:pos x="4" y="7"/>
                </a:cxn>
                <a:cxn ang="0">
                  <a:pos x="4" y="7"/>
                </a:cxn>
                <a:cxn ang="0">
                  <a:pos x="4" y="7"/>
                </a:cxn>
                <a:cxn ang="0">
                  <a:pos x="0" y="7"/>
                </a:cxn>
                <a:cxn ang="0">
                  <a:pos x="0" y="7"/>
                </a:cxn>
                <a:cxn ang="0">
                  <a:pos x="0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4" y="0"/>
                </a:cxn>
                <a:cxn ang="0">
                  <a:pos x="7" y="4"/>
                </a:cxn>
                <a:cxn ang="0">
                  <a:pos x="7" y="4"/>
                </a:cxn>
              </a:cxnLst>
              <a:rect l="0" t="0" r="r" b="b"/>
              <a:pathLst>
                <a:path w="7" h="7">
                  <a:moveTo>
                    <a:pt x="7" y="4"/>
                  </a:moveTo>
                  <a:lnTo>
                    <a:pt x="7" y="4"/>
                  </a:lnTo>
                  <a:lnTo>
                    <a:pt x="7" y="7"/>
                  </a:lnTo>
                  <a:lnTo>
                    <a:pt x="4" y="7"/>
                  </a:lnTo>
                  <a:lnTo>
                    <a:pt x="4" y="7"/>
                  </a:lnTo>
                  <a:lnTo>
                    <a:pt x="4" y="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0"/>
                  </a:lnTo>
                  <a:lnTo>
                    <a:pt x="7" y="4"/>
                  </a:lnTo>
                  <a:lnTo>
                    <a:pt x="7" y="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221" name="Freeform 53"/>
            <p:cNvSpPr>
              <a:spLocks/>
            </p:cNvSpPr>
            <p:nvPr/>
          </p:nvSpPr>
          <p:spPr bwMode="auto">
            <a:xfrm>
              <a:off x="5441950" y="3541713"/>
              <a:ext cx="444500" cy="611188"/>
            </a:xfrm>
            <a:custGeom>
              <a:avLst/>
              <a:gdLst/>
              <a:ahLst/>
              <a:cxnLst>
                <a:cxn ang="0">
                  <a:pos x="0" y="34"/>
                </a:cxn>
                <a:cxn ang="0">
                  <a:pos x="0" y="34"/>
                </a:cxn>
                <a:cxn ang="0">
                  <a:pos x="13" y="24"/>
                </a:cxn>
                <a:cxn ang="0">
                  <a:pos x="30" y="13"/>
                </a:cxn>
                <a:cxn ang="0">
                  <a:pos x="54" y="3"/>
                </a:cxn>
                <a:cxn ang="0">
                  <a:pos x="84" y="0"/>
                </a:cxn>
                <a:cxn ang="0">
                  <a:pos x="115" y="0"/>
                </a:cxn>
                <a:cxn ang="0">
                  <a:pos x="132" y="3"/>
                </a:cxn>
                <a:cxn ang="0">
                  <a:pos x="148" y="10"/>
                </a:cxn>
                <a:cxn ang="0">
                  <a:pos x="169" y="17"/>
                </a:cxn>
                <a:cxn ang="0">
                  <a:pos x="186" y="30"/>
                </a:cxn>
                <a:cxn ang="0">
                  <a:pos x="186" y="30"/>
                </a:cxn>
                <a:cxn ang="0">
                  <a:pos x="209" y="47"/>
                </a:cxn>
                <a:cxn ang="0">
                  <a:pos x="233" y="71"/>
                </a:cxn>
                <a:cxn ang="0">
                  <a:pos x="250" y="99"/>
                </a:cxn>
                <a:cxn ang="0">
                  <a:pos x="267" y="126"/>
                </a:cxn>
                <a:cxn ang="0">
                  <a:pos x="277" y="156"/>
                </a:cxn>
                <a:cxn ang="0">
                  <a:pos x="280" y="194"/>
                </a:cxn>
                <a:cxn ang="0">
                  <a:pos x="277" y="231"/>
                </a:cxn>
                <a:cxn ang="0">
                  <a:pos x="263" y="276"/>
                </a:cxn>
                <a:cxn ang="0">
                  <a:pos x="263" y="276"/>
                </a:cxn>
                <a:cxn ang="0">
                  <a:pos x="256" y="289"/>
                </a:cxn>
                <a:cxn ang="0">
                  <a:pos x="246" y="300"/>
                </a:cxn>
                <a:cxn ang="0">
                  <a:pos x="223" y="320"/>
                </a:cxn>
                <a:cxn ang="0">
                  <a:pos x="196" y="340"/>
                </a:cxn>
                <a:cxn ang="0">
                  <a:pos x="179" y="354"/>
                </a:cxn>
                <a:cxn ang="0">
                  <a:pos x="162" y="371"/>
                </a:cxn>
                <a:cxn ang="0">
                  <a:pos x="162" y="371"/>
                </a:cxn>
                <a:cxn ang="0">
                  <a:pos x="148" y="381"/>
                </a:cxn>
                <a:cxn ang="0">
                  <a:pos x="138" y="385"/>
                </a:cxn>
                <a:cxn ang="0">
                  <a:pos x="128" y="381"/>
                </a:cxn>
                <a:cxn ang="0">
                  <a:pos x="121" y="375"/>
                </a:cxn>
                <a:cxn ang="0">
                  <a:pos x="115" y="364"/>
                </a:cxn>
                <a:cxn ang="0">
                  <a:pos x="108" y="347"/>
                </a:cxn>
                <a:cxn ang="0">
                  <a:pos x="98" y="310"/>
                </a:cxn>
                <a:cxn ang="0">
                  <a:pos x="91" y="265"/>
                </a:cxn>
                <a:cxn ang="0">
                  <a:pos x="88" y="228"/>
                </a:cxn>
                <a:cxn ang="0">
                  <a:pos x="84" y="191"/>
                </a:cxn>
                <a:cxn ang="0">
                  <a:pos x="0" y="34"/>
                </a:cxn>
              </a:cxnLst>
              <a:rect l="0" t="0" r="r" b="b"/>
              <a:pathLst>
                <a:path w="280" h="385">
                  <a:moveTo>
                    <a:pt x="0" y="34"/>
                  </a:moveTo>
                  <a:lnTo>
                    <a:pt x="0" y="34"/>
                  </a:lnTo>
                  <a:lnTo>
                    <a:pt x="13" y="24"/>
                  </a:lnTo>
                  <a:lnTo>
                    <a:pt x="30" y="13"/>
                  </a:lnTo>
                  <a:lnTo>
                    <a:pt x="54" y="3"/>
                  </a:lnTo>
                  <a:lnTo>
                    <a:pt x="84" y="0"/>
                  </a:lnTo>
                  <a:lnTo>
                    <a:pt x="115" y="0"/>
                  </a:lnTo>
                  <a:lnTo>
                    <a:pt x="132" y="3"/>
                  </a:lnTo>
                  <a:lnTo>
                    <a:pt x="148" y="10"/>
                  </a:lnTo>
                  <a:lnTo>
                    <a:pt x="169" y="17"/>
                  </a:lnTo>
                  <a:lnTo>
                    <a:pt x="186" y="30"/>
                  </a:lnTo>
                  <a:lnTo>
                    <a:pt x="186" y="30"/>
                  </a:lnTo>
                  <a:lnTo>
                    <a:pt x="209" y="47"/>
                  </a:lnTo>
                  <a:lnTo>
                    <a:pt x="233" y="71"/>
                  </a:lnTo>
                  <a:lnTo>
                    <a:pt x="250" y="99"/>
                  </a:lnTo>
                  <a:lnTo>
                    <a:pt x="267" y="126"/>
                  </a:lnTo>
                  <a:lnTo>
                    <a:pt x="277" y="156"/>
                  </a:lnTo>
                  <a:lnTo>
                    <a:pt x="280" y="194"/>
                  </a:lnTo>
                  <a:lnTo>
                    <a:pt x="277" y="231"/>
                  </a:lnTo>
                  <a:lnTo>
                    <a:pt x="263" y="276"/>
                  </a:lnTo>
                  <a:lnTo>
                    <a:pt x="263" y="276"/>
                  </a:lnTo>
                  <a:lnTo>
                    <a:pt x="256" y="289"/>
                  </a:lnTo>
                  <a:lnTo>
                    <a:pt x="246" y="300"/>
                  </a:lnTo>
                  <a:lnTo>
                    <a:pt x="223" y="320"/>
                  </a:lnTo>
                  <a:lnTo>
                    <a:pt x="196" y="340"/>
                  </a:lnTo>
                  <a:lnTo>
                    <a:pt x="179" y="354"/>
                  </a:lnTo>
                  <a:lnTo>
                    <a:pt x="162" y="371"/>
                  </a:lnTo>
                  <a:lnTo>
                    <a:pt x="162" y="371"/>
                  </a:lnTo>
                  <a:lnTo>
                    <a:pt x="148" y="381"/>
                  </a:lnTo>
                  <a:lnTo>
                    <a:pt x="138" y="385"/>
                  </a:lnTo>
                  <a:lnTo>
                    <a:pt x="128" y="381"/>
                  </a:lnTo>
                  <a:lnTo>
                    <a:pt x="121" y="375"/>
                  </a:lnTo>
                  <a:lnTo>
                    <a:pt x="115" y="364"/>
                  </a:lnTo>
                  <a:lnTo>
                    <a:pt x="108" y="347"/>
                  </a:lnTo>
                  <a:lnTo>
                    <a:pt x="98" y="310"/>
                  </a:lnTo>
                  <a:lnTo>
                    <a:pt x="91" y="265"/>
                  </a:lnTo>
                  <a:lnTo>
                    <a:pt x="88" y="228"/>
                  </a:lnTo>
                  <a:lnTo>
                    <a:pt x="84" y="191"/>
                  </a:lnTo>
                  <a:lnTo>
                    <a:pt x="0" y="34"/>
                  </a:lnTo>
                  <a:close/>
                </a:path>
              </a:pathLst>
            </a:custGeom>
            <a:solidFill>
              <a:srgbClr val="BE6D0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222" name="Freeform 54"/>
            <p:cNvSpPr>
              <a:spLocks/>
            </p:cNvSpPr>
            <p:nvPr/>
          </p:nvSpPr>
          <p:spPr bwMode="auto">
            <a:xfrm>
              <a:off x="5414963" y="3735388"/>
              <a:ext cx="38100" cy="60325"/>
            </a:xfrm>
            <a:custGeom>
              <a:avLst/>
              <a:gdLst/>
              <a:ahLst/>
              <a:cxnLst>
                <a:cxn ang="0">
                  <a:pos x="7" y="0"/>
                </a:cxn>
                <a:cxn ang="0">
                  <a:pos x="7" y="0"/>
                </a:cxn>
                <a:cxn ang="0">
                  <a:pos x="0" y="0"/>
                </a:cxn>
                <a:cxn ang="0">
                  <a:pos x="0" y="7"/>
                </a:cxn>
                <a:cxn ang="0">
                  <a:pos x="0" y="7"/>
                </a:cxn>
                <a:cxn ang="0">
                  <a:pos x="3" y="11"/>
                </a:cxn>
                <a:cxn ang="0">
                  <a:pos x="7" y="14"/>
                </a:cxn>
                <a:cxn ang="0">
                  <a:pos x="7" y="14"/>
                </a:cxn>
                <a:cxn ang="0">
                  <a:pos x="14" y="21"/>
                </a:cxn>
                <a:cxn ang="0">
                  <a:pos x="14" y="21"/>
                </a:cxn>
                <a:cxn ang="0">
                  <a:pos x="20" y="31"/>
                </a:cxn>
                <a:cxn ang="0">
                  <a:pos x="24" y="38"/>
                </a:cxn>
                <a:cxn ang="0">
                  <a:pos x="24" y="38"/>
                </a:cxn>
                <a:cxn ang="0">
                  <a:pos x="24" y="31"/>
                </a:cxn>
                <a:cxn ang="0">
                  <a:pos x="24" y="24"/>
                </a:cxn>
                <a:cxn ang="0">
                  <a:pos x="20" y="17"/>
                </a:cxn>
                <a:cxn ang="0">
                  <a:pos x="20" y="17"/>
                </a:cxn>
                <a:cxn ang="0">
                  <a:pos x="10" y="4"/>
                </a:cxn>
                <a:cxn ang="0">
                  <a:pos x="7" y="0"/>
                </a:cxn>
                <a:cxn ang="0">
                  <a:pos x="7" y="0"/>
                </a:cxn>
              </a:cxnLst>
              <a:rect l="0" t="0" r="r" b="b"/>
              <a:pathLst>
                <a:path w="24" h="38">
                  <a:moveTo>
                    <a:pt x="7" y="0"/>
                  </a:moveTo>
                  <a:lnTo>
                    <a:pt x="7" y="0"/>
                  </a:lnTo>
                  <a:lnTo>
                    <a:pt x="0" y="0"/>
                  </a:lnTo>
                  <a:lnTo>
                    <a:pt x="0" y="7"/>
                  </a:lnTo>
                  <a:lnTo>
                    <a:pt x="0" y="7"/>
                  </a:lnTo>
                  <a:lnTo>
                    <a:pt x="3" y="11"/>
                  </a:lnTo>
                  <a:lnTo>
                    <a:pt x="7" y="14"/>
                  </a:lnTo>
                  <a:lnTo>
                    <a:pt x="7" y="14"/>
                  </a:lnTo>
                  <a:lnTo>
                    <a:pt x="14" y="21"/>
                  </a:lnTo>
                  <a:lnTo>
                    <a:pt x="14" y="21"/>
                  </a:lnTo>
                  <a:lnTo>
                    <a:pt x="20" y="31"/>
                  </a:lnTo>
                  <a:lnTo>
                    <a:pt x="24" y="38"/>
                  </a:lnTo>
                  <a:lnTo>
                    <a:pt x="24" y="38"/>
                  </a:lnTo>
                  <a:lnTo>
                    <a:pt x="24" y="31"/>
                  </a:lnTo>
                  <a:lnTo>
                    <a:pt x="24" y="24"/>
                  </a:lnTo>
                  <a:lnTo>
                    <a:pt x="20" y="17"/>
                  </a:lnTo>
                  <a:lnTo>
                    <a:pt x="20" y="17"/>
                  </a:lnTo>
                  <a:lnTo>
                    <a:pt x="10" y="4"/>
                  </a:lnTo>
                  <a:lnTo>
                    <a:pt x="7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223" name="Freeform 55"/>
            <p:cNvSpPr>
              <a:spLocks/>
            </p:cNvSpPr>
            <p:nvPr/>
          </p:nvSpPr>
          <p:spPr bwMode="auto">
            <a:xfrm>
              <a:off x="5538788" y="3844925"/>
              <a:ext cx="79375" cy="96838"/>
            </a:xfrm>
            <a:custGeom>
              <a:avLst/>
              <a:gdLst/>
              <a:ahLst/>
              <a:cxnLst>
                <a:cxn ang="0">
                  <a:pos x="0" y="30"/>
                </a:cxn>
                <a:cxn ang="0">
                  <a:pos x="0" y="30"/>
                </a:cxn>
                <a:cxn ang="0">
                  <a:pos x="3" y="23"/>
                </a:cxn>
                <a:cxn ang="0">
                  <a:pos x="13" y="6"/>
                </a:cxn>
                <a:cxn ang="0">
                  <a:pos x="20" y="3"/>
                </a:cxn>
                <a:cxn ang="0">
                  <a:pos x="27" y="0"/>
                </a:cxn>
                <a:cxn ang="0">
                  <a:pos x="37" y="3"/>
                </a:cxn>
                <a:cxn ang="0">
                  <a:pos x="47" y="13"/>
                </a:cxn>
                <a:cxn ang="0">
                  <a:pos x="47" y="13"/>
                </a:cxn>
                <a:cxn ang="0">
                  <a:pos x="50" y="17"/>
                </a:cxn>
                <a:cxn ang="0">
                  <a:pos x="50" y="27"/>
                </a:cxn>
                <a:cxn ang="0">
                  <a:pos x="44" y="44"/>
                </a:cxn>
                <a:cxn ang="0">
                  <a:pos x="44" y="44"/>
                </a:cxn>
                <a:cxn ang="0">
                  <a:pos x="33" y="54"/>
                </a:cxn>
                <a:cxn ang="0">
                  <a:pos x="23" y="61"/>
                </a:cxn>
                <a:cxn ang="0">
                  <a:pos x="20" y="61"/>
                </a:cxn>
                <a:cxn ang="0">
                  <a:pos x="13" y="61"/>
                </a:cxn>
                <a:cxn ang="0">
                  <a:pos x="3" y="47"/>
                </a:cxn>
                <a:cxn ang="0">
                  <a:pos x="0" y="30"/>
                </a:cxn>
              </a:cxnLst>
              <a:rect l="0" t="0" r="r" b="b"/>
              <a:pathLst>
                <a:path w="50" h="61">
                  <a:moveTo>
                    <a:pt x="0" y="30"/>
                  </a:moveTo>
                  <a:lnTo>
                    <a:pt x="0" y="30"/>
                  </a:lnTo>
                  <a:lnTo>
                    <a:pt x="3" y="23"/>
                  </a:lnTo>
                  <a:lnTo>
                    <a:pt x="13" y="6"/>
                  </a:lnTo>
                  <a:lnTo>
                    <a:pt x="20" y="3"/>
                  </a:lnTo>
                  <a:lnTo>
                    <a:pt x="27" y="0"/>
                  </a:lnTo>
                  <a:lnTo>
                    <a:pt x="37" y="3"/>
                  </a:lnTo>
                  <a:lnTo>
                    <a:pt x="47" y="13"/>
                  </a:lnTo>
                  <a:lnTo>
                    <a:pt x="47" y="13"/>
                  </a:lnTo>
                  <a:lnTo>
                    <a:pt x="50" y="17"/>
                  </a:lnTo>
                  <a:lnTo>
                    <a:pt x="50" y="27"/>
                  </a:lnTo>
                  <a:lnTo>
                    <a:pt x="44" y="44"/>
                  </a:lnTo>
                  <a:lnTo>
                    <a:pt x="44" y="44"/>
                  </a:lnTo>
                  <a:lnTo>
                    <a:pt x="33" y="54"/>
                  </a:lnTo>
                  <a:lnTo>
                    <a:pt x="23" y="61"/>
                  </a:lnTo>
                  <a:lnTo>
                    <a:pt x="20" y="61"/>
                  </a:lnTo>
                  <a:lnTo>
                    <a:pt x="13" y="61"/>
                  </a:lnTo>
                  <a:lnTo>
                    <a:pt x="3" y="47"/>
                  </a:lnTo>
                  <a:lnTo>
                    <a:pt x="0" y="30"/>
                  </a:lnTo>
                  <a:close/>
                </a:path>
              </a:pathLst>
            </a:custGeom>
            <a:solidFill>
              <a:srgbClr val="CC8D8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224" name="Freeform 56"/>
            <p:cNvSpPr>
              <a:spLocks/>
            </p:cNvSpPr>
            <p:nvPr/>
          </p:nvSpPr>
          <p:spPr bwMode="auto">
            <a:xfrm>
              <a:off x="5538788" y="3854450"/>
              <a:ext cx="69850" cy="80963"/>
            </a:xfrm>
            <a:custGeom>
              <a:avLst/>
              <a:gdLst/>
              <a:ahLst/>
              <a:cxnLst>
                <a:cxn ang="0">
                  <a:pos x="0" y="24"/>
                </a:cxn>
                <a:cxn ang="0">
                  <a:pos x="0" y="24"/>
                </a:cxn>
                <a:cxn ang="0">
                  <a:pos x="3" y="17"/>
                </a:cxn>
                <a:cxn ang="0">
                  <a:pos x="6" y="7"/>
                </a:cxn>
                <a:cxn ang="0">
                  <a:pos x="13" y="0"/>
                </a:cxn>
                <a:cxn ang="0">
                  <a:pos x="20" y="0"/>
                </a:cxn>
                <a:cxn ang="0">
                  <a:pos x="30" y="4"/>
                </a:cxn>
                <a:cxn ang="0">
                  <a:pos x="40" y="11"/>
                </a:cxn>
                <a:cxn ang="0">
                  <a:pos x="40" y="11"/>
                </a:cxn>
                <a:cxn ang="0">
                  <a:pos x="44" y="17"/>
                </a:cxn>
                <a:cxn ang="0">
                  <a:pos x="44" y="24"/>
                </a:cxn>
                <a:cxn ang="0">
                  <a:pos x="37" y="38"/>
                </a:cxn>
                <a:cxn ang="0">
                  <a:pos x="37" y="38"/>
                </a:cxn>
                <a:cxn ang="0">
                  <a:pos x="30" y="45"/>
                </a:cxn>
                <a:cxn ang="0">
                  <a:pos x="20" y="51"/>
                </a:cxn>
                <a:cxn ang="0">
                  <a:pos x="10" y="51"/>
                </a:cxn>
                <a:cxn ang="0">
                  <a:pos x="6" y="51"/>
                </a:cxn>
                <a:cxn ang="0">
                  <a:pos x="0" y="45"/>
                </a:cxn>
                <a:cxn ang="0">
                  <a:pos x="0" y="24"/>
                </a:cxn>
              </a:cxnLst>
              <a:rect l="0" t="0" r="r" b="b"/>
              <a:pathLst>
                <a:path w="44" h="51">
                  <a:moveTo>
                    <a:pt x="0" y="24"/>
                  </a:moveTo>
                  <a:lnTo>
                    <a:pt x="0" y="24"/>
                  </a:lnTo>
                  <a:lnTo>
                    <a:pt x="3" y="17"/>
                  </a:lnTo>
                  <a:lnTo>
                    <a:pt x="6" y="7"/>
                  </a:lnTo>
                  <a:lnTo>
                    <a:pt x="13" y="0"/>
                  </a:lnTo>
                  <a:lnTo>
                    <a:pt x="20" y="0"/>
                  </a:lnTo>
                  <a:lnTo>
                    <a:pt x="30" y="4"/>
                  </a:lnTo>
                  <a:lnTo>
                    <a:pt x="40" y="11"/>
                  </a:lnTo>
                  <a:lnTo>
                    <a:pt x="40" y="11"/>
                  </a:lnTo>
                  <a:lnTo>
                    <a:pt x="44" y="17"/>
                  </a:lnTo>
                  <a:lnTo>
                    <a:pt x="44" y="24"/>
                  </a:lnTo>
                  <a:lnTo>
                    <a:pt x="37" y="38"/>
                  </a:lnTo>
                  <a:lnTo>
                    <a:pt x="37" y="38"/>
                  </a:lnTo>
                  <a:lnTo>
                    <a:pt x="30" y="45"/>
                  </a:lnTo>
                  <a:lnTo>
                    <a:pt x="20" y="51"/>
                  </a:lnTo>
                  <a:lnTo>
                    <a:pt x="10" y="51"/>
                  </a:lnTo>
                  <a:lnTo>
                    <a:pt x="6" y="51"/>
                  </a:lnTo>
                  <a:lnTo>
                    <a:pt x="0" y="45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CEB08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225" name="Freeform 57"/>
            <p:cNvSpPr>
              <a:spLocks/>
            </p:cNvSpPr>
            <p:nvPr/>
          </p:nvSpPr>
          <p:spPr bwMode="auto">
            <a:xfrm>
              <a:off x="5548313" y="3865563"/>
              <a:ext cx="49213" cy="53975"/>
            </a:xfrm>
            <a:custGeom>
              <a:avLst/>
              <a:gdLst/>
              <a:ahLst/>
              <a:cxnLst>
                <a:cxn ang="0">
                  <a:pos x="27" y="7"/>
                </a:cxn>
                <a:cxn ang="0">
                  <a:pos x="27" y="7"/>
                </a:cxn>
                <a:cxn ang="0">
                  <a:pos x="24" y="0"/>
                </a:cxn>
                <a:cxn ang="0">
                  <a:pos x="17" y="0"/>
                </a:cxn>
                <a:cxn ang="0">
                  <a:pos x="11" y="0"/>
                </a:cxn>
                <a:cxn ang="0">
                  <a:pos x="11" y="0"/>
                </a:cxn>
                <a:cxn ang="0">
                  <a:pos x="4" y="7"/>
                </a:cxn>
                <a:cxn ang="0">
                  <a:pos x="0" y="14"/>
                </a:cxn>
                <a:cxn ang="0">
                  <a:pos x="0" y="21"/>
                </a:cxn>
                <a:cxn ang="0">
                  <a:pos x="0" y="31"/>
                </a:cxn>
                <a:cxn ang="0">
                  <a:pos x="0" y="31"/>
                </a:cxn>
                <a:cxn ang="0">
                  <a:pos x="4" y="34"/>
                </a:cxn>
                <a:cxn ang="0">
                  <a:pos x="4" y="34"/>
                </a:cxn>
                <a:cxn ang="0">
                  <a:pos x="7" y="34"/>
                </a:cxn>
                <a:cxn ang="0">
                  <a:pos x="7" y="34"/>
                </a:cxn>
                <a:cxn ang="0">
                  <a:pos x="7" y="17"/>
                </a:cxn>
                <a:cxn ang="0">
                  <a:pos x="11" y="7"/>
                </a:cxn>
                <a:cxn ang="0">
                  <a:pos x="11" y="7"/>
                </a:cxn>
                <a:cxn ang="0">
                  <a:pos x="17" y="4"/>
                </a:cxn>
                <a:cxn ang="0">
                  <a:pos x="24" y="7"/>
                </a:cxn>
                <a:cxn ang="0">
                  <a:pos x="27" y="10"/>
                </a:cxn>
                <a:cxn ang="0">
                  <a:pos x="27" y="10"/>
                </a:cxn>
                <a:cxn ang="0">
                  <a:pos x="31" y="10"/>
                </a:cxn>
                <a:cxn ang="0">
                  <a:pos x="31" y="10"/>
                </a:cxn>
                <a:cxn ang="0">
                  <a:pos x="27" y="7"/>
                </a:cxn>
                <a:cxn ang="0">
                  <a:pos x="27" y="7"/>
                </a:cxn>
              </a:cxnLst>
              <a:rect l="0" t="0" r="r" b="b"/>
              <a:pathLst>
                <a:path w="31" h="34">
                  <a:moveTo>
                    <a:pt x="27" y="7"/>
                  </a:moveTo>
                  <a:lnTo>
                    <a:pt x="27" y="7"/>
                  </a:lnTo>
                  <a:lnTo>
                    <a:pt x="24" y="0"/>
                  </a:lnTo>
                  <a:lnTo>
                    <a:pt x="17" y="0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4" y="7"/>
                  </a:lnTo>
                  <a:lnTo>
                    <a:pt x="0" y="14"/>
                  </a:lnTo>
                  <a:lnTo>
                    <a:pt x="0" y="2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4" y="34"/>
                  </a:lnTo>
                  <a:lnTo>
                    <a:pt x="4" y="34"/>
                  </a:lnTo>
                  <a:lnTo>
                    <a:pt x="7" y="34"/>
                  </a:lnTo>
                  <a:lnTo>
                    <a:pt x="7" y="34"/>
                  </a:lnTo>
                  <a:lnTo>
                    <a:pt x="7" y="17"/>
                  </a:lnTo>
                  <a:lnTo>
                    <a:pt x="11" y="7"/>
                  </a:lnTo>
                  <a:lnTo>
                    <a:pt x="11" y="7"/>
                  </a:lnTo>
                  <a:lnTo>
                    <a:pt x="17" y="4"/>
                  </a:lnTo>
                  <a:lnTo>
                    <a:pt x="24" y="7"/>
                  </a:lnTo>
                  <a:lnTo>
                    <a:pt x="27" y="10"/>
                  </a:lnTo>
                  <a:lnTo>
                    <a:pt x="27" y="10"/>
                  </a:lnTo>
                  <a:lnTo>
                    <a:pt x="31" y="10"/>
                  </a:lnTo>
                  <a:lnTo>
                    <a:pt x="31" y="10"/>
                  </a:lnTo>
                  <a:lnTo>
                    <a:pt x="27" y="7"/>
                  </a:lnTo>
                  <a:lnTo>
                    <a:pt x="27" y="7"/>
                  </a:lnTo>
                  <a:close/>
                </a:path>
              </a:pathLst>
            </a:custGeom>
            <a:solidFill>
              <a:srgbClr val="CC8D8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226" name="Freeform 58"/>
            <p:cNvSpPr>
              <a:spLocks/>
            </p:cNvSpPr>
            <p:nvPr/>
          </p:nvSpPr>
          <p:spPr bwMode="auto">
            <a:xfrm>
              <a:off x="5554663" y="3898900"/>
              <a:ext cx="20638" cy="15875"/>
            </a:xfrm>
            <a:custGeom>
              <a:avLst/>
              <a:gdLst/>
              <a:ahLst/>
              <a:cxnLst>
                <a:cxn ang="0">
                  <a:pos x="0" y="3"/>
                </a:cxn>
                <a:cxn ang="0">
                  <a:pos x="0" y="3"/>
                </a:cxn>
                <a:cxn ang="0">
                  <a:pos x="7" y="3"/>
                </a:cxn>
                <a:cxn ang="0">
                  <a:pos x="10" y="10"/>
                </a:cxn>
                <a:cxn ang="0">
                  <a:pos x="10" y="10"/>
                </a:cxn>
                <a:cxn ang="0">
                  <a:pos x="13" y="10"/>
                </a:cxn>
                <a:cxn ang="0">
                  <a:pos x="13" y="10"/>
                </a:cxn>
                <a:cxn ang="0">
                  <a:pos x="10" y="6"/>
                </a:cxn>
                <a:cxn ang="0">
                  <a:pos x="10" y="6"/>
                </a:cxn>
                <a:cxn ang="0">
                  <a:pos x="3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3"/>
                </a:cxn>
                <a:cxn ang="0">
                  <a:pos x="0" y="3"/>
                </a:cxn>
                <a:cxn ang="0">
                  <a:pos x="0" y="3"/>
                </a:cxn>
                <a:cxn ang="0">
                  <a:pos x="0" y="3"/>
                </a:cxn>
              </a:cxnLst>
              <a:rect l="0" t="0" r="r" b="b"/>
              <a:pathLst>
                <a:path w="13" h="10">
                  <a:moveTo>
                    <a:pt x="0" y="3"/>
                  </a:moveTo>
                  <a:lnTo>
                    <a:pt x="0" y="3"/>
                  </a:lnTo>
                  <a:lnTo>
                    <a:pt x="7" y="3"/>
                  </a:lnTo>
                  <a:lnTo>
                    <a:pt x="10" y="10"/>
                  </a:lnTo>
                  <a:lnTo>
                    <a:pt x="10" y="10"/>
                  </a:lnTo>
                  <a:lnTo>
                    <a:pt x="13" y="10"/>
                  </a:lnTo>
                  <a:lnTo>
                    <a:pt x="13" y="10"/>
                  </a:lnTo>
                  <a:lnTo>
                    <a:pt x="10" y="6"/>
                  </a:lnTo>
                  <a:lnTo>
                    <a:pt x="10" y="6"/>
                  </a:lnTo>
                  <a:lnTo>
                    <a:pt x="3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CC8D8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227" name="Freeform 59"/>
            <p:cNvSpPr>
              <a:spLocks/>
            </p:cNvSpPr>
            <p:nvPr/>
          </p:nvSpPr>
          <p:spPr bwMode="auto">
            <a:xfrm>
              <a:off x="5462588" y="4157663"/>
              <a:ext cx="360363" cy="454025"/>
            </a:xfrm>
            <a:custGeom>
              <a:avLst/>
              <a:gdLst/>
              <a:ahLst/>
              <a:cxnLst>
                <a:cxn ang="0">
                  <a:pos x="4" y="7"/>
                </a:cxn>
                <a:cxn ang="0">
                  <a:pos x="4" y="7"/>
                </a:cxn>
                <a:cxn ang="0">
                  <a:pos x="11" y="4"/>
                </a:cxn>
                <a:cxn ang="0">
                  <a:pos x="17" y="0"/>
                </a:cxn>
                <a:cxn ang="0">
                  <a:pos x="31" y="4"/>
                </a:cxn>
                <a:cxn ang="0">
                  <a:pos x="48" y="10"/>
                </a:cxn>
                <a:cxn ang="0">
                  <a:pos x="48" y="10"/>
                </a:cxn>
                <a:cxn ang="0">
                  <a:pos x="61" y="21"/>
                </a:cxn>
                <a:cxn ang="0">
                  <a:pos x="75" y="38"/>
                </a:cxn>
                <a:cxn ang="0">
                  <a:pos x="112" y="96"/>
                </a:cxn>
                <a:cxn ang="0">
                  <a:pos x="159" y="181"/>
                </a:cxn>
                <a:cxn ang="0">
                  <a:pos x="189" y="228"/>
                </a:cxn>
                <a:cxn ang="0">
                  <a:pos x="227" y="286"/>
                </a:cxn>
                <a:cxn ang="0">
                  <a:pos x="227" y="286"/>
                </a:cxn>
                <a:cxn ang="0">
                  <a:pos x="142" y="280"/>
                </a:cxn>
                <a:cxn ang="0">
                  <a:pos x="142" y="280"/>
                </a:cxn>
                <a:cxn ang="0">
                  <a:pos x="98" y="215"/>
                </a:cxn>
                <a:cxn ang="0">
                  <a:pos x="48" y="130"/>
                </a:cxn>
                <a:cxn ang="0">
                  <a:pos x="24" y="85"/>
                </a:cxn>
                <a:cxn ang="0">
                  <a:pos x="7" y="51"/>
                </a:cxn>
                <a:cxn ang="0">
                  <a:pos x="0" y="21"/>
                </a:cxn>
                <a:cxn ang="0">
                  <a:pos x="0" y="10"/>
                </a:cxn>
                <a:cxn ang="0">
                  <a:pos x="4" y="7"/>
                </a:cxn>
                <a:cxn ang="0">
                  <a:pos x="4" y="7"/>
                </a:cxn>
              </a:cxnLst>
              <a:rect l="0" t="0" r="r" b="b"/>
              <a:pathLst>
                <a:path w="227" h="286">
                  <a:moveTo>
                    <a:pt x="4" y="7"/>
                  </a:moveTo>
                  <a:lnTo>
                    <a:pt x="4" y="7"/>
                  </a:lnTo>
                  <a:lnTo>
                    <a:pt x="11" y="4"/>
                  </a:lnTo>
                  <a:lnTo>
                    <a:pt x="17" y="0"/>
                  </a:lnTo>
                  <a:lnTo>
                    <a:pt x="31" y="4"/>
                  </a:lnTo>
                  <a:lnTo>
                    <a:pt x="48" y="10"/>
                  </a:lnTo>
                  <a:lnTo>
                    <a:pt x="48" y="10"/>
                  </a:lnTo>
                  <a:lnTo>
                    <a:pt x="61" y="21"/>
                  </a:lnTo>
                  <a:lnTo>
                    <a:pt x="75" y="38"/>
                  </a:lnTo>
                  <a:lnTo>
                    <a:pt x="112" y="96"/>
                  </a:lnTo>
                  <a:lnTo>
                    <a:pt x="159" y="181"/>
                  </a:lnTo>
                  <a:lnTo>
                    <a:pt x="189" y="228"/>
                  </a:lnTo>
                  <a:lnTo>
                    <a:pt x="227" y="286"/>
                  </a:lnTo>
                  <a:lnTo>
                    <a:pt x="227" y="286"/>
                  </a:lnTo>
                  <a:lnTo>
                    <a:pt x="142" y="280"/>
                  </a:lnTo>
                  <a:lnTo>
                    <a:pt x="142" y="280"/>
                  </a:lnTo>
                  <a:lnTo>
                    <a:pt x="98" y="215"/>
                  </a:lnTo>
                  <a:lnTo>
                    <a:pt x="48" y="130"/>
                  </a:lnTo>
                  <a:lnTo>
                    <a:pt x="24" y="85"/>
                  </a:lnTo>
                  <a:lnTo>
                    <a:pt x="7" y="51"/>
                  </a:lnTo>
                  <a:lnTo>
                    <a:pt x="0" y="21"/>
                  </a:lnTo>
                  <a:lnTo>
                    <a:pt x="0" y="10"/>
                  </a:lnTo>
                  <a:lnTo>
                    <a:pt x="4" y="7"/>
                  </a:lnTo>
                  <a:lnTo>
                    <a:pt x="4" y="7"/>
                  </a:lnTo>
                  <a:close/>
                </a:path>
              </a:pathLst>
            </a:custGeom>
            <a:solidFill>
              <a:srgbClr val="F55EA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228" name="Freeform 60"/>
            <p:cNvSpPr>
              <a:spLocks/>
            </p:cNvSpPr>
            <p:nvPr/>
          </p:nvSpPr>
          <p:spPr bwMode="auto">
            <a:xfrm>
              <a:off x="4735513" y="4633913"/>
              <a:ext cx="196850" cy="107950"/>
            </a:xfrm>
            <a:custGeom>
              <a:avLst/>
              <a:gdLst/>
              <a:ahLst/>
              <a:cxnLst>
                <a:cxn ang="0">
                  <a:pos x="94" y="3"/>
                </a:cxn>
                <a:cxn ang="0">
                  <a:pos x="64" y="20"/>
                </a:cxn>
                <a:cxn ang="0">
                  <a:pos x="64" y="20"/>
                </a:cxn>
                <a:cxn ang="0">
                  <a:pos x="30" y="31"/>
                </a:cxn>
                <a:cxn ang="0">
                  <a:pos x="6" y="41"/>
                </a:cxn>
                <a:cxn ang="0">
                  <a:pos x="0" y="48"/>
                </a:cxn>
                <a:cxn ang="0">
                  <a:pos x="0" y="55"/>
                </a:cxn>
                <a:cxn ang="0">
                  <a:pos x="0" y="55"/>
                </a:cxn>
                <a:cxn ang="0">
                  <a:pos x="13" y="61"/>
                </a:cxn>
                <a:cxn ang="0">
                  <a:pos x="30" y="65"/>
                </a:cxn>
                <a:cxn ang="0">
                  <a:pos x="50" y="68"/>
                </a:cxn>
                <a:cxn ang="0">
                  <a:pos x="50" y="68"/>
                </a:cxn>
                <a:cxn ang="0">
                  <a:pos x="70" y="61"/>
                </a:cxn>
                <a:cxn ang="0">
                  <a:pos x="91" y="55"/>
                </a:cxn>
                <a:cxn ang="0">
                  <a:pos x="108" y="44"/>
                </a:cxn>
                <a:cxn ang="0">
                  <a:pos x="108" y="44"/>
                </a:cxn>
                <a:cxn ang="0">
                  <a:pos x="121" y="34"/>
                </a:cxn>
                <a:cxn ang="0">
                  <a:pos x="124" y="24"/>
                </a:cxn>
                <a:cxn ang="0">
                  <a:pos x="124" y="14"/>
                </a:cxn>
                <a:cxn ang="0">
                  <a:pos x="121" y="7"/>
                </a:cxn>
                <a:cxn ang="0">
                  <a:pos x="114" y="3"/>
                </a:cxn>
                <a:cxn ang="0">
                  <a:pos x="108" y="0"/>
                </a:cxn>
                <a:cxn ang="0">
                  <a:pos x="97" y="0"/>
                </a:cxn>
                <a:cxn ang="0">
                  <a:pos x="94" y="3"/>
                </a:cxn>
                <a:cxn ang="0">
                  <a:pos x="94" y="3"/>
                </a:cxn>
              </a:cxnLst>
              <a:rect l="0" t="0" r="r" b="b"/>
              <a:pathLst>
                <a:path w="124" h="68">
                  <a:moveTo>
                    <a:pt x="94" y="3"/>
                  </a:moveTo>
                  <a:lnTo>
                    <a:pt x="64" y="20"/>
                  </a:lnTo>
                  <a:lnTo>
                    <a:pt x="64" y="20"/>
                  </a:lnTo>
                  <a:lnTo>
                    <a:pt x="30" y="31"/>
                  </a:lnTo>
                  <a:lnTo>
                    <a:pt x="6" y="41"/>
                  </a:lnTo>
                  <a:lnTo>
                    <a:pt x="0" y="48"/>
                  </a:lnTo>
                  <a:lnTo>
                    <a:pt x="0" y="55"/>
                  </a:lnTo>
                  <a:lnTo>
                    <a:pt x="0" y="55"/>
                  </a:lnTo>
                  <a:lnTo>
                    <a:pt x="13" y="61"/>
                  </a:lnTo>
                  <a:lnTo>
                    <a:pt x="30" y="65"/>
                  </a:lnTo>
                  <a:lnTo>
                    <a:pt x="50" y="68"/>
                  </a:lnTo>
                  <a:lnTo>
                    <a:pt x="50" y="68"/>
                  </a:lnTo>
                  <a:lnTo>
                    <a:pt x="70" y="61"/>
                  </a:lnTo>
                  <a:lnTo>
                    <a:pt x="91" y="55"/>
                  </a:lnTo>
                  <a:lnTo>
                    <a:pt x="108" y="44"/>
                  </a:lnTo>
                  <a:lnTo>
                    <a:pt x="108" y="44"/>
                  </a:lnTo>
                  <a:lnTo>
                    <a:pt x="121" y="34"/>
                  </a:lnTo>
                  <a:lnTo>
                    <a:pt x="124" y="24"/>
                  </a:lnTo>
                  <a:lnTo>
                    <a:pt x="124" y="14"/>
                  </a:lnTo>
                  <a:lnTo>
                    <a:pt x="121" y="7"/>
                  </a:lnTo>
                  <a:lnTo>
                    <a:pt x="114" y="3"/>
                  </a:lnTo>
                  <a:lnTo>
                    <a:pt x="108" y="0"/>
                  </a:lnTo>
                  <a:lnTo>
                    <a:pt x="97" y="0"/>
                  </a:lnTo>
                  <a:lnTo>
                    <a:pt x="94" y="3"/>
                  </a:lnTo>
                  <a:lnTo>
                    <a:pt x="94" y="3"/>
                  </a:lnTo>
                  <a:close/>
                </a:path>
              </a:pathLst>
            </a:custGeom>
            <a:solidFill>
              <a:srgbClr val="CEB08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229" name="Freeform 61"/>
            <p:cNvSpPr>
              <a:spLocks/>
            </p:cNvSpPr>
            <p:nvPr/>
          </p:nvSpPr>
          <p:spPr bwMode="auto">
            <a:xfrm>
              <a:off x="5570538" y="4081463"/>
              <a:ext cx="96838" cy="109538"/>
            </a:xfrm>
            <a:custGeom>
              <a:avLst/>
              <a:gdLst/>
              <a:ahLst/>
              <a:cxnLst>
                <a:cxn ang="0">
                  <a:pos x="51" y="52"/>
                </a:cxn>
                <a:cxn ang="0">
                  <a:pos x="51" y="52"/>
                </a:cxn>
                <a:cxn ang="0">
                  <a:pos x="40" y="62"/>
                </a:cxn>
                <a:cxn ang="0">
                  <a:pos x="27" y="65"/>
                </a:cxn>
                <a:cxn ang="0">
                  <a:pos x="17" y="69"/>
                </a:cxn>
                <a:cxn ang="0">
                  <a:pos x="7" y="62"/>
                </a:cxn>
                <a:cxn ang="0">
                  <a:pos x="7" y="62"/>
                </a:cxn>
                <a:cxn ang="0">
                  <a:pos x="0" y="55"/>
                </a:cxn>
                <a:cxn ang="0">
                  <a:pos x="0" y="41"/>
                </a:cxn>
                <a:cxn ang="0">
                  <a:pos x="3" y="31"/>
                </a:cxn>
                <a:cxn ang="0">
                  <a:pos x="10" y="17"/>
                </a:cxn>
                <a:cxn ang="0">
                  <a:pos x="10" y="17"/>
                </a:cxn>
                <a:cxn ang="0">
                  <a:pos x="20" y="7"/>
                </a:cxn>
                <a:cxn ang="0">
                  <a:pos x="34" y="0"/>
                </a:cxn>
                <a:cxn ang="0">
                  <a:pos x="44" y="0"/>
                </a:cxn>
                <a:cxn ang="0">
                  <a:pos x="54" y="4"/>
                </a:cxn>
                <a:cxn ang="0">
                  <a:pos x="54" y="4"/>
                </a:cxn>
                <a:cxn ang="0">
                  <a:pos x="61" y="11"/>
                </a:cxn>
                <a:cxn ang="0">
                  <a:pos x="61" y="24"/>
                </a:cxn>
                <a:cxn ang="0">
                  <a:pos x="57" y="38"/>
                </a:cxn>
                <a:cxn ang="0">
                  <a:pos x="51" y="52"/>
                </a:cxn>
                <a:cxn ang="0">
                  <a:pos x="51" y="52"/>
                </a:cxn>
              </a:cxnLst>
              <a:rect l="0" t="0" r="r" b="b"/>
              <a:pathLst>
                <a:path w="61" h="69">
                  <a:moveTo>
                    <a:pt x="51" y="52"/>
                  </a:moveTo>
                  <a:lnTo>
                    <a:pt x="51" y="52"/>
                  </a:lnTo>
                  <a:lnTo>
                    <a:pt x="40" y="62"/>
                  </a:lnTo>
                  <a:lnTo>
                    <a:pt x="27" y="65"/>
                  </a:lnTo>
                  <a:lnTo>
                    <a:pt x="17" y="69"/>
                  </a:lnTo>
                  <a:lnTo>
                    <a:pt x="7" y="62"/>
                  </a:lnTo>
                  <a:lnTo>
                    <a:pt x="7" y="62"/>
                  </a:lnTo>
                  <a:lnTo>
                    <a:pt x="0" y="55"/>
                  </a:lnTo>
                  <a:lnTo>
                    <a:pt x="0" y="41"/>
                  </a:lnTo>
                  <a:lnTo>
                    <a:pt x="3" y="31"/>
                  </a:lnTo>
                  <a:lnTo>
                    <a:pt x="10" y="17"/>
                  </a:lnTo>
                  <a:lnTo>
                    <a:pt x="10" y="17"/>
                  </a:lnTo>
                  <a:lnTo>
                    <a:pt x="20" y="7"/>
                  </a:lnTo>
                  <a:lnTo>
                    <a:pt x="34" y="0"/>
                  </a:lnTo>
                  <a:lnTo>
                    <a:pt x="44" y="0"/>
                  </a:lnTo>
                  <a:lnTo>
                    <a:pt x="54" y="4"/>
                  </a:lnTo>
                  <a:lnTo>
                    <a:pt x="54" y="4"/>
                  </a:lnTo>
                  <a:lnTo>
                    <a:pt x="61" y="11"/>
                  </a:lnTo>
                  <a:lnTo>
                    <a:pt x="61" y="24"/>
                  </a:lnTo>
                  <a:lnTo>
                    <a:pt x="57" y="38"/>
                  </a:lnTo>
                  <a:lnTo>
                    <a:pt x="51" y="52"/>
                  </a:lnTo>
                  <a:lnTo>
                    <a:pt x="51" y="52"/>
                  </a:lnTo>
                  <a:close/>
                </a:path>
              </a:pathLst>
            </a:custGeom>
            <a:solidFill>
              <a:srgbClr val="BE6D0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230" name="Freeform 62"/>
            <p:cNvSpPr>
              <a:spLocks/>
            </p:cNvSpPr>
            <p:nvPr/>
          </p:nvSpPr>
          <p:spPr bwMode="auto">
            <a:xfrm>
              <a:off x="5527675" y="4157663"/>
              <a:ext cx="85725" cy="92075"/>
            </a:xfrm>
            <a:custGeom>
              <a:avLst/>
              <a:gdLst/>
              <a:ahLst/>
              <a:cxnLst>
                <a:cxn ang="0">
                  <a:pos x="44" y="41"/>
                </a:cxn>
                <a:cxn ang="0">
                  <a:pos x="44" y="41"/>
                </a:cxn>
                <a:cxn ang="0">
                  <a:pos x="34" y="51"/>
                </a:cxn>
                <a:cxn ang="0">
                  <a:pos x="24" y="58"/>
                </a:cxn>
                <a:cxn ang="0">
                  <a:pos x="13" y="58"/>
                </a:cxn>
                <a:cxn ang="0">
                  <a:pos x="7" y="55"/>
                </a:cxn>
                <a:cxn ang="0">
                  <a:pos x="7" y="55"/>
                </a:cxn>
                <a:cxn ang="0">
                  <a:pos x="3" y="48"/>
                </a:cxn>
                <a:cxn ang="0">
                  <a:pos x="0" y="38"/>
                </a:cxn>
                <a:cxn ang="0">
                  <a:pos x="3" y="27"/>
                </a:cxn>
                <a:cxn ang="0">
                  <a:pos x="10" y="14"/>
                </a:cxn>
                <a:cxn ang="0">
                  <a:pos x="10" y="14"/>
                </a:cxn>
                <a:cxn ang="0">
                  <a:pos x="20" y="7"/>
                </a:cxn>
                <a:cxn ang="0">
                  <a:pos x="30" y="0"/>
                </a:cxn>
                <a:cxn ang="0">
                  <a:pos x="40" y="0"/>
                </a:cxn>
                <a:cxn ang="0">
                  <a:pos x="47" y="0"/>
                </a:cxn>
                <a:cxn ang="0">
                  <a:pos x="47" y="0"/>
                </a:cxn>
                <a:cxn ang="0">
                  <a:pos x="54" y="10"/>
                </a:cxn>
                <a:cxn ang="0">
                  <a:pos x="54" y="21"/>
                </a:cxn>
                <a:cxn ang="0">
                  <a:pos x="51" y="31"/>
                </a:cxn>
                <a:cxn ang="0">
                  <a:pos x="44" y="41"/>
                </a:cxn>
                <a:cxn ang="0">
                  <a:pos x="44" y="41"/>
                </a:cxn>
              </a:cxnLst>
              <a:rect l="0" t="0" r="r" b="b"/>
              <a:pathLst>
                <a:path w="54" h="58">
                  <a:moveTo>
                    <a:pt x="44" y="41"/>
                  </a:moveTo>
                  <a:lnTo>
                    <a:pt x="44" y="41"/>
                  </a:lnTo>
                  <a:lnTo>
                    <a:pt x="34" y="51"/>
                  </a:lnTo>
                  <a:lnTo>
                    <a:pt x="24" y="58"/>
                  </a:lnTo>
                  <a:lnTo>
                    <a:pt x="13" y="58"/>
                  </a:lnTo>
                  <a:lnTo>
                    <a:pt x="7" y="55"/>
                  </a:lnTo>
                  <a:lnTo>
                    <a:pt x="7" y="55"/>
                  </a:lnTo>
                  <a:lnTo>
                    <a:pt x="3" y="48"/>
                  </a:lnTo>
                  <a:lnTo>
                    <a:pt x="0" y="38"/>
                  </a:lnTo>
                  <a:lnTo>
                    <a:pt x="3" y="27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20" y="7"/>
                  </a:lnTo>
                  <a:lnTo>
                    <a:pt x="30" y="0"/>
                  </a:lnTo>
                  <a:lnTo>
                    <a:pt x="40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54" y="10"/>
                  </a:lnTo>
                  <a:lnTo>
                    <a:pt x="54" y="21"/>
                  </a:lnTo>
                  <a:lnTo>
                    <a:pt x="51" y="31"/>
                  </a:lnTo>
                  <a:lnTo>
                    <a:pt x="44" y="41"/>
                  </a:lnTo>
                  <a:lnTo>
                    <a:pt x="44" y="41"/>
                  </a:lnTo>
                  <a:close/>
                </a:path>
              </a:pathLst>
            </a:custGeom>
            <a:solidFill>
              <a:srgbClr val="BE6D0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231" name="Freeform 63"/>
            <p:cNvSpPr>
              <a:spLocks/>
            </p:cNvSpPr>
            <p:nvPr/>
          </p:nvSpPr>
          <p:spPr bwMode="auto">
            <a:xfrm>
              <a:off x="5489575" y="4222750"/>
              <a:ext cx="69850" cy="76200"/>
            </a:xfrm>
            <a:custGeom>
              <a:avLst/>
              <a:gdLst/>
              <a:ahLst/>
              <a:cxnLst>
                <a:cxn ang="0">
                  <a:pos x="37" y="34"/>
                </a:cxn>
                <a:cxn ang="0">
                  <a:pos x="37" y="34"/>
                </a:cxn>
                <a:cxn ang="0">
                  <a:pos x="31" y="41"/>
                </a:cxn>
                <a:cxn ang="0">
                  <a:pos x="21" y="48"/>
                </a:cxn>
                <a:cxn ang="0">
                  <a:pos x="14" y="48"/>
                </a:cxn>
                <a:cxn ang="0">
                  <a:pos x="7" y="44"/>
                </a:cxn>
                <a:cxn ang="0">
                  <a:pos x="7" y="44"/>
                </a:cxn>
                <a:cxn ang="0">
                  <a:pos x="4" y="38"/>
                </a:cxn>
                <a:cxn ang="0">
                  <a:pos x="0" y="31"/>
                </a:cxn>
                <a:cxn ang="0">
                  <a:pos x="4" y="20"/>
                </a:cxn>
                <a:cxn ang="0">
                  <a:pos x="10" y="10"/>
                </a:cxn>
                <a:cxn ang="0">
                  <a:pos x="10" y="10"/>
                </a:cxn>
                <a:cxn ang="0">
                  <a:pos x="17" y="3"/>
                </a:cxn>
                <a:cxn ang="0">
                  <a:pos x="24" y="0"/>
                </a:cxn>
                <a:cxn ang="0">
                  <a:pos x="31" y="0"/>
                </a:cxn>
                <a:cxn ang="0">
                  <a:pos x="37" y="3"/>
                </a:cxn>
                <a:cxn ang="0">
                  <a:pos x="37" y="3"/>
                </a:cxn>
                <a:cxn ang="0">
                  <a:pos x="44" y="10"/>
                </a:cxn>
                <a:cxn ang="0">
                  <a:pos x="44" y="17"/>
                </a:cxn>
                <a:cxn ang="0">
                  <a:pos x="41" y="27"/>
                </a:cxn>
                <a:cxn ang="0">
                  <a:pos x="37" y="34"/>
                </a:cxn>
                <a:cxn ang="0">
                  <a:pos x="37" y="34"/>
                </a:cxn>
              </a:cxnLst>
              <a:rect l="0" t="0" r="r" b="b"/>
              <a:pathLst>
                <a:path w="44" h="48">
                  <a:moveTo>
                    <a:pt x="37" y="34"/>
                  </a:moveTo>
                  <a:lnTo>
                    <a:pt x="37" y="34"/>
                  </a:lnTo>
                  <a:lnTo>
                    <a:pt x="31" y="41"/>
                  </a:lnTo>
                  <a:lnTo>
                    <a:pt x="21" y="48"/>
                  </a:lnTo>
                  <a:lnTo>
                    <a:pt x="14" y="48"/>
                  </a:lnTo>
                  <a:lnTo>
                    <a:pt x="7" y="44"/>
                  </a:lnTo>
                  <a:lnTo>
                    <a:pt x="7" y="44"/>
                  </a:lnTo>
                  <a:lnTo>
                    <a:pt x="4" y="38"/>
                  </a:lnTo>
                  <a:lnTo>
                    <a:pt x="0" y="31"/>
                  </a:lnTo>
                  <a:lnTo>
                    <a:pt x="4" y="20"/>
                  </a:lnTo>
                  <a:lnTo>
                    <a:pt x="10" y="10"/>
                  </a:lnTo>
                  <a:lnTo>
                    <a:pt x="10" y="10"/>
                  </a:lnTo>
                  <a:lnTo>
                    <a:pt x="17" y="3"/>
                  </a:lnTo>
                  <a:lnTo>
                    <a:pt x="24" y="0"/>
                  </a:lnTo>
                  <a:lnTo>
                    <a:pt x="31" y="0"/>
                  </a:lnTo>
                  <a:lnTo>
                    <a:pt x="37" y="3"/>
                  </a:lnTo>
                  <a:lnTo>
                    <a:pt x="37" y="3"/>
                  </a:lnTo>
                  <a:lnTo>
                    <a:pt x="44" y="10"/>
                  </a:lnTo>
                  <a:lnTo>
                    <a:pt x="44" y="17"/>
                  </a:lnTo>
                  <a:lnTo>
                    <a:pt x="41" y="27"/>
                  </a:lnTo>
                  <a:lnTo>
                    <a:pt x="37" y="34"/>
                  </a:lnTo>
                  <a:lnTo>
                    <a:pt x="37" y="34"/>
                  </a:lnTo>
                  <a:close/>
                </a:path>
              </a:pathLst>
            </a:custGeom>
            <a:solidFill>
              <a:srgbClr val="BE6D0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232" name="Freeform 64"/>
            <p:cNvSpPr>
              <a:spLocks/>
            </p:cNvSpPr>
            <p:nvPr/>
          </p:nvSpPr>
          <p:spPr bwMode="auto">
            <a:xfrm>
              <a:off x="5441950" y="4260850"/>
              <a:ext cx="74613" cy="65088"/>
            </a:xfrm>
            <a:custGeom>
              <a:avLst/>
              <a:gdLst/>
              <a:ahLst/>
              <a:cxnLst>
                <a:cxn ang="0">
                  <a:pos x="34" y="37"/>
                </a:cxn>
                <a:cxn ang="0">
                  <a:pos x="34" y="37"/>
                </a:cxn>
                <a:cxn ang="0">
                  <a:pos x="24" y="41"/>
                </a:cxn>
                <a:cxn ang="0">
                  <a:pos x="17" y="41"/>
                </a:cxn>
                <a:cxn ang="0">
                  <a:pos x="7" y="41"/>
                </a:cxn>
                <a:cxn ang="0">
                  <a:pos x="3" y="34"/>
                </a:cxn>
                <a:cxn ang="0">
                  <a:pos x="3" y="34"/>
                </a:cxn>
                <a:cxn ang="0">
                  <a:pos x="0" y="27"/>
                </a:cxn>
                <a:cxn ang="0">
                  <a:pos x="3" y="20"/>
                </a:cxn>
                <a:cxn ang="0">
                  <a:pos x="7" y="14"/>
                </a:cxn>
                <a:cxn ang="0">
                  <a:pos x="13" y="7"/>
                </a:cxn>
                <a:cxn ang="0">
                  <a:pos x="13" y="7"/>
                </a:cxn>
                <a:cxn ang="0">
                  <a:pos x="24" y="0"/>
                </a:cxn>
                <a:cxn ang="0">
                  <a:pos x="34" y="0"/>
                </a:cxn>
                <a:cxn ang="0">
                  <a:pos x="40" y="3"/>
                </a:cxn>
                <a:cxn ang="0">
                  <a:pos x="47" y="7"/>
                </a:cxn>
                <a:cxn ang="0">
                  <a:pos x="47" y="7"/>
                </a:cxn>
                <a:cxn ang="0">
                  <a:pos x="47" y="14"/>
                </a:cxn>
                <a:cxn ang="0">
                  <a:pos x="47" y="24"/>
                </a:cxn>
                <a:cxn ang="0">
                  <a:pos x="40" y="31"/>
                </a:cxn>
                <a:cxn ang="0">
                  <a:pos x="34" y="37"/>
                </a:cxn>
                <a:cxn ang="0">
                  <a:pos x="34" y="37"/>
                </a:cxn>
              </a:cxnLst>
              <a:rect l="0" t="0" r="r" b="b"/>
              <a:pathLst>
                <a:path w="47" h="41">
                  <a:moveTo>
                    <a:pt x="34" y="37"/>
                  </a:moveTo>
                  <a:lnTo>
                    <a:pt x="34" y="37"/>
                  </a:lnTo>
                  <a:lnTo>
                    <a:pt x="24" y="41"/>
                  </a:lnTo>
                  <a:lnTo>
                    <a:pt x="17" y="41"/>
                  </a:lnTo>
                  <a:lnTo>
                    <a:pt x="7" y="41"/>
                  </a:lnTo>
                  <a:lnTo>
                    <a:pt x="3" y="34"/>
                  </a:lnTo>
                  <a:lnTo>
                    <a:pt x="3" y="34"/>
                  </a:lnTo>
                  <a:lnTo>
                    <a:pt x="0" y="27"/>
                  </a:lnTo>
                  <a:lnTo>
                    <a:pt x="3" y="20"/>
                  </a:lnTo>
                  <a:lnTo>
                    <a:pt x="7" y="14"/>
                  </a:lnTo>
                  <a:lnTo>
                    <a:pt x="13" y="7"/>
                  </a:lnTo>
                  <a:lnTo>
                    <a:pt x="13" y="7"/>
                  </a:lnTo>
                  <a:lnTo>
                    <a:pt x="24" y="0"/>
                  </a:lnTo>
                  <a:lnTo>
                    <a:pt x="34" y="0"/>
                  </a:lnTo>
                  <a:lnTo>
                    <a:pt x="40" y="3"/>
                  </a:lnTo>
                  <a:lnTo>
                    <a:pt x="47" y="7"/>
                  </a:lnTo>
                  <a:lnTo>
                    <a:pt x="47" y="7"/>
                  </a:lnTo>
                  <a:lnTo>
                    <a:pt x="47" y="14"/>
                  </a:lnTo>
                  <a:lnTo>
                    <a:pt x="47" y="24"/>
                  </a:lnTo>
                  <a:lnTo>
                    <a:pt x="40" y="31"/>
                  </a:lnTo>
                  <a:lnTo>
                    <a:pt x="34" y="37"/>
                  </a:lnTo>
                  <a:lnTo>
                    <a:pt x="34" y="37"/>
                  </a:lnTo>
                  <a:close/>
                </a:path>
              </a:pathLst>
            </a:custGeom>
            <a:solidFill>
              <a:srgbClr val="BE6D0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233" name="Freeform 65"/>
            <p:cNvSpPr>
              <a:spLocks/>
            </p:cNvSpPr>
            <p:nvPr/>
          </p:nvSpPr>
          <p:spPr bwMode="auto">
            <a:xfrm>
              <a:off x="5360988" y="4310063"/>
              <a:ext cx="96838" cy="123825"/>
            </a:xfrm>
            <a:custGeom>
              <a:avLst/>
              <a:gdLst/>
              <a:ahLst/>
              <a:cxnLst>
                <a:cxn ang="0">
                  <a:pos x="44" y="0"/>
                </a:cxn>
                <a:cxn ang="0">
                  <a:pos x="44" y="0"/>
                </a:cxn>
                <a:cxn ang="0">
                  <a:pos x="31" y="3"/>
                </a:cxn>
                <a:cxn ang="0">
                  <a:pos x="21" y="6"/>
                </a:cxn>
                <a:cxn ang="0">
                  <a:pos x="10" y="17"/>
                </a:cxn>
                <a:cxn ang="0">
                  <a:pos x="10" y="17"/>
                </a:cxn>
                <a:cxn ang="0">
                  <a:pos x="4" y="30"/>
                </a:cxn>
                <a:cxn ang="0">
                  <a:pos x="0" y="44"/>
                </a:cxn>
                <a:cxn ang="0">
                  <a:pos x="0" y="51"/>
                </a:cxn>
                <a:cxn ang="0">
                  <a:pos x="0" y="61"/>
                </a:cxn>
                <a:cxn ang="0">
                  <a:pos x="7" y="68"/>
                </a:cxn>
                <a:cxn ang="0">
                  <a:pos x="14" y="78"/>
                </a:cxn>
                <a:cxn ang="0">
                  <a:pos x="14" y="78"/>
                </a:cxn>
                <a:cxn ang="0">
                  <a:pos x="21" y="64"/>
                </a:cxn>
                <a:cxn ang="0">
                  <a:pos x="31" y="51"/>
                </a:cxn>
                <a:cxn ang="0">
                  <a:pos x="37" y="47"/>
                </a:cxn>
                <a:cxn ang="0">
                  <a:pos x="44" y="44"/>
                </a:cxn>
                <a:cxn ang="0">
                  <a:pos x="44" y="44"/>
                </a:cxn>
                <a:cxn ang="0">
                  <a:pos x="51" y="44"/>
                </a:cxn>
                <a:cxn ang="0">
                  <a:pos x="54" y="37"/>
                </a:cxn>
                <a:cxn ang="0">
                  <a:pos x="61" y="34"/>
                </a:cxn>
                <a:cxn ang="0">
                  <a:pos x="61" y="23"/>
                </a:cxn>
                <a:cxn ang="0">
                  <a:pos x="61" y="17"/>
                </a:cxn>
                <a:cxn ang="0">
                  <a:pos x="61" y="10"/>
                </a:cxn>
                <a:cxn ang="0">
                  <a:pos x="54" y="3"/>
                </a:cxn>
                <a:cxn ang="0">
                  <a:pos x="44" y="0"/>
                </a:cxn>
                <a:cxn ang="0">
                  <a:pos x="44" y="0"/>
                </a:cxn>
              </a:cxnLst>
              <a:rect l="0" t="0" r="r" b="b"/>
              <a:pathLst>
                <a:path w="61" h="78">
                  <a:moveTo>
                    <a:pt x="44" y="0"/>
                  </a:moveTo>
                  <a:lnTo>
                    <a:pt x="44" y="0"/>
                  </a:lnTo>
                  <a:lnTo>
                    <a:pt x="31" y="3"/>
                  </a:lnTo>
                  <a:lnTo>
                    <a:pt x="21" y="6"/>
                  </a:lnTo>
                  <a:lnTo>
                    <a:pt x="10" y="17"/>
                  </a:lnTo>
                  <a:lnTo>
                    <a:pt x="10" y="17"/>
                  </a:lnTo>
                  <a:lnTo>
                    <a:pt x="4" y="30"/>
                  </a:lnTo>
                  <a:lnTo>
                    <a:pt x="0" y="44"/>
                  </a:lnTo>
                  <a:lnTo>
                    <a:pt x="0" y="51"/>
                  </a:lnTo>
                  <a:lnTo>
                    <a:pt x="0" y="61"/>
                  </a:lnTo>
                  <a:lnTo>
                    <a:pt x="7" y="68"/>
                  </a:lnTo>
                  <a:lnTo>
                    <a:pt x="14" y="78"/>
                  </a:lnTo>
                  <a:lnTo>
                    <a:pt x="14" y="78"/>
                  </a:lnTo>
                  <a:lnTo>
                    <a:pt x="21" y="64"/>
                  </a:lnTo>
                  <a:lnTo>
                    <a:pt x="31" y="51"/>
                  </a:lnTo>
                  <a:lnTo>
                    <a:pt x="37" y="47"/>
                  </a:lnTo>
                  <a:lnTo>
                    <a:pt x="44" y="44"/>
                  </a:lnTo>
                  <a:lnTo>
                    <a:pt x="44" y="44"/>
                  </a:lnTo>
                  <a:lnTo>
                    <a:pt x="51" y="44"/>
                  </a:lnTo>
                  <a:lnTo>
                    <a:pt x="54" y="37"/>
                  </a:lnTo>
                  <a:lnTo>
                    <a:pt x="61" y="34"/>
                  </a:lnTo>
                  <a:lnTo>
                    <a:pt x="61" y="23"/>
                  </a:lnTo>
                  <a:lnTo>
                    <a:pt x="61" y="17"/>
                  </a:lnTo>
                  <a:lnTo>
                    <a:pt x="61" y="10"/>
                  </a:lnTo>
                  <a:lnTo>
                    <a:pt x="54" y="3"/>
                  </a:lnTo>
                  <a:lnTo>
                    <a:pt x="44" y="0"/>
                  </a:lnTo>
                  <a:lnTo>
                    <a:pt x="44" y="0"/>
                  </a:lnTo>
                  <a:close/>
                </a:path>
              </a:pathLst>
            </a:custGeom>
            <a:solidFill>
              <a:srgbClr val="BE6D0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234" name="Freeform 66"/>
            <p:cNvSpPr>
              <a:spLocks/>
            </p:cNvSpPr>
            <p:nvPr/>
          </p:nvSpPr>
          <p:spPr bwMode="auto">
            <a:xfrm>
              <a:off x="5430838" y="4298950"/>
              <a:ext cx="49213" cy="42863"/>
            </a:xfrm>
            <a:custGeom>
              <a:avLst/>
              <a:gdLst/>
              <a:ahLst/>
              <a:cxnLst>
                <a:cxn ang="0">
                  <a:pos x="27" y="24"/>
                </a:cxn>
                <a:cxn ang="0">
                  <a:pos x="27" y="24"/>
                </a:cxn>
                <a:cxn ang="0">
                  <a:pos x="24" y="24"/>
                </a:cxn>
                <a:cxn ang="0">
                  <a:pos x="20" y="27"/>
                </a:cxn>
                <a:cxn ang="0">
                  <a:pos x="10" y="20"/>
                </a:cxn>
                <a:cxn ang="0">
                  <a:pos x="10" y="20"/>
                </a:cxn>
                <a:cxn ang="0">
                  <a:pos x="0" y="10"/>
                </a:cxn>
                <a:cxn ang="0">
                  <a:pos x="0" y="7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4" y="0"/>
                </a:cxn>
                <a:cxn ang="0">
                  <a:pos x="10" y="0"/>
                </a:cxn>
                <a:cxn ang="0">
                  <a:pos x="20" y="3"/>
                </a:cxn>
                <a:cxn ang="0">
                  <a:pos x="20" y="3"/>
                </a:cxn>
                <a:cxn ang="0">
                  <a:pos x="27" y="13"/>
                </a:cxn>
                <a:cxn ang="0">
                  <a:pos x="31" y="20"/>
                </a:cxn>
                <a:cxn ang="0">
                  <a:pos x="27" y="24"/>
                </a:cxn>
                <a:cxn ang="0">
                  <a:pos x="27" y="24"/>
                </a:cxn>
              </a:cxnLst>
              <a:rect l="0" t="0" r="r" b="b"/>
              <a:pathLst>
                <a:path w="31" h="27">
                  <a:moveTo>
                    <a:pt x="27" y="24"/>
                  </a:moveTo>
                  <a:lnTo>
                    <a:pt x="27" y="24"/>
                  </a:lnTo>
                  <a:lnTo>
                    <a:pt x="24" y="24"/>
                  </a:lnTo>
                  <a:lnTo>
                    <a:pt x="20" y="27"/>
                  </a:lnTo>
                  <a:lnTo>
                    <a:pt x="10" y="20"/>
                  </a:lnTo>
                  <a:lnTo>
                    <a:pt x="10" y="20"/>
                  </a:lnTo>
                  <a:lnTo>
                    <a:pt x="0" y="10"/>
                  </a:lnTo>
                  <a:lnTo>
                    <a:pt x="0" y="7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0"/>
                  </a:lnTo>
                  <a:lnTo>
                    <a:pt x="10" y="0"/>
                  </a:lnTo>
                  <a:lnTo>
                    <a:pt x="20" y="3"/>
                  </a:lnTo>
                  <a:lnTo>
                    <a:pt x="20" y="3"/>
                  </a:lnTo>
                  <a:lnTo>
                    <a:pt x="27" y="13"/>
                  </a:lnTo>
                  <a:lnTo>
                    <a:pt x="31" y="20"/>
                  </a:lnTo>
                  <a:lnTo>
                    <a:pt x="27" y="24"/>
                  </a:lnTo>
                  <a:lnTo>
                    <a:pt x="27" y="24"/>
                  </a:lnTo>
                  <a:close/>
                </a:path>
              </a:pathLst>
            </a:custGeom>
            <a:solidFill>
              <a:srgbClr val="EB889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235" name="Freeform 67"/>
            <p:cNvSpPr>
              <a:spLocks/>
            </p:cNvSpPr>
            <p:nvPr/>
          </p:nvSpPr>
          <p:spPr bwMode="auto">
            <a:xfrm>
              <a:off x="5468938" y="4829175"/>
              <a:ext cx="117475" cy="53975"/>
            </a:xfrm>
            <a:custGeom>
              <a:avLst/>
              <a:gdLst/>
              <a:ahLst/>
              <a:cxnLst>
                <a:cxn ang="0">
                  <a:pos x="67" y="0"/>
                </a:cxn>
                <a:cxn ang="0">
                  <a:pos x="30" y="10"/>
                </a:cxn>
                <a:cxn ang="0">
                  <a:pos x="0" y="24"/>
                </a:cxn>
                <a:cxn ang="0">
                  <a:pos x="0" y="24"/>
                </a:cxn>
                <a:cxn ang="0">
                  <a:pos x="3" y="24"/>
                </a:cxn>
                <a:cxn ang="0">
                  <a:pos x="3" y="30"/>
                </a:cxn>
                <a:cxn ang="0">
                  <a:pos x="13" y="30"/>
                </a:cxn>
                <a:cxn ang="0">
                  <a:pos x="30" y="24"/>
                </a:cxn>
                <a:cxn ang="0">
                  <a:pos x="30" y="24"/>
                </a:cxn>
                <a:cxn ang="0">
                  <a:pos x="37" y="24"/>
                </a:cxn>
                <a:cxn ang="0">
                  <a:pos x="44" y="20"/>
                </a:cxn>
                <a:cxn ang="0">
                  <a:pos x="57" y="27"/>
                </a:cxn>
                <a:cxn ang="0">
                  <a:pos x="74" y="34"/>
                </a:cxn>
                <a:cxn ang="0">
                  <a:pos x="67" y="0"/>
                </a:cxn>
              </a:cxnLst>
              <a:rect l="0" t="0" r="r" b="b"/>
              <a:pathLst>
                <a:path w="74" h="34">
                  <a:moveTo>
                    <a:pt x="67" y="0"/>
                  </a:moveTo>
                  <a:lnTo>
                    <a:pt x="30" y="10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3" y="24"/>
                  </a:lnTo>
                  <a:lnTo>
                    <a:pt x="3" y="30"/>
                  </a:lnTo>
                  <a:lnTo>
                    <a:pt x="13" y="30"/>
                  </a:lnTo>
                  <a:lnTo>
                    <a:pt x="30" y="24"/>
                  </a:lnTo>
                  <a:lnTo>
                    <a:pt x="30" y="24"/>
                  </a:lnTo>
                  <a:lnTo>
                    <a:pt x="37" y="24"/>
                  </a:lnTo>
                  <a:lnTo>
                    <a:pt x="44" y="20"/>
                  </a:lnTo>
                  <a:lnTo>
                    <a:pt x="57" y="27"/>
                  </a:lnTo>
                  <a:lnTo>
                    <a:pt x="74" y="34"/>
                  </a:lnTo>
                  <a:lnTo>
                    <a:pt x="67" y="0"/>
                  </a:lnTo>
                  <a:close/>
                </a:path>
              </a:pathLst>
            </a:custGeom>
            <a:solidFill>
              <a:srgbClr val="CEB08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236" name="Freeform 68"/>
            <p:cNvSpPr>
              <a:spLocks/>
            </p:cNvSpPr>
            <p:nvPr/>
          </p:nvSpPr>
          <p:spPr bwMode="auto">
            <a:xfrm>
              <a:off x="5527675" y="4611688"/>
              <a:ext cx="20638" cy="17463"/>
            </a:xfrm>
            <a:custGeom>
              <a:avLst/>
              <a:gdLst/>
              <a:ahLst/>
              <a:cxnLst>
                <a:cxn ang="0">
                  <a:pos x="0" y="7"/>
                </a:cxn>
                <a:cxn ang="0">
                  <a:pos x="0" y="0"/>
                </a:cxn>
                <a:cxn ang="0">
                  <a:pos x="13" y="4"/>
                </a:cxn>
                <a:cxn ang="0">
                  <a:pos x="13" y="11"/>
                </a:cxn>
                <a:cxn ang="0">
                  <a:pos x="13" y="11"/>
                </a:cxn>
                <a:cxn ang="0">
                  <a:pos x="7" y="7"/>
                </a:cxn>
                <a:cxn ang="0">
                  <a:pos x="0" y="7"/>
                </a:cxn>
                <a:cxn ang="0">
                  <a:pos x="0" y="7"/>
                </a:cxn>
              </a:cxnLst>
              <a:rect l="0" t="0" r="r" b="b"/>
              <a:pathLst>
                <a:path w="13" h="11">
                  <a:moveTo>
                    <a:pt x="0" y="7"/>
                  </a:moveTo>
                  <a:lnTo>
                    <a:pt x="0" y="0"/>
                  </a:lnTo>
                  <a:lnTo>
                    <a:pt x="13" y="4"/>
                  </a:lnTo>
                  <a:lnTo>
                    <a:pt x="13" y="11"/>
                  </a:lnTo>
                  <a:lnTo>
                    <a:pt x="13" y="11"/>
                  </a:lnTo>
                  <a:lnTo>
                    <a:pt x="7" y="7"/>
                  </a:lnTo>
                  <a:lnTo>
                    <a:pt x="0" y="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EB889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237" name="Freeform 69"/>
            <p:cNvSpPr>
              <a:spLocks/>
            </p:cNvSpPr>
            <p:nvPr/>
          </p:nvSpPr>
          <p:spPr bwMode="auto">
            <a:xfrm>
              <a:off x="5527675" y="4629150"/>
              <a:ext cx="20638" cy="269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3" y="3"/>
                </a:cxn>
                <a:cxn ang="0">
                  <a:pos x="10" y="17"/>
                </a:cxn>
                <a:cxn ang="0">
                  <a:pos x="10" y="17"/>
                </a:cxn>
                <a:cxn ang="0">
                  <a:pos x="0" y="17"/>
                </a:cxn>
                <a:cxn ang="0">
                  <a:pos x="0" y="0"/>
                </a:cxn>
              </a:cxnLst>
              <a:rect l="0" t="0" r="r" b="b"/>
              <a:pathLst>
                <a:path w="13" h="17">
                  <a:moveTo>
                    <a:pt x="0" y="0"/>
                  </a:moveTo>
                  <a:lnTo>
                    <a:pt x="0" y="0"/>
                  </a:lnTo>
                  <a:lnTo>
                    <a:pt x="13" y="3"/>
                  </a:lnTo>
                  <a:lnTo>
                    <a:pt x="10" y="17"/>
                  </a:lnTo>
                  <a:lnTo>
                    <a:pt x="10" y="17"/>
                  </a:lnTo>
                  <a:lnTo>
                    <a:pt x="0" y="1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9999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238" name="Freeform 70"/>
            <p:cNvSpPr>
              <a:spLocks/>
            </p:cNvSpPr>
            <p:nvPr/>
          </p:nvSpPr>
          <p:spPr bwMode="auto">
            <a:xfrm>
              <a:off x="5495925" y="4656138"/>
              <a:ext cx="47625" cy="227013"/>
            </a:xfrm>
            <a:custGeom>
              <a:avLst/>
              <a:gdLst/>
              <a:ahLst/>
              <a:cxnLst>
                <a:cxn ang="0">
                  <a:pos x="0" y="143"/>
                </a:cxn>
                <a:cxn ang="0">
                  <a:pos x="20" y="0"/>
                </a:cxn>
                <a:cxn ang="0">
                  <a:pos x="20" y="0"/>
                </a:cxn>
                <a:cxn ang="0">
                  <a:pos x="30" y="0"/>
                </a:cxn>
                <a:cxn ang="0">
                  <a:pos x="13" y="139"/>
                </a:cxn>
                <a:cxn ang="0">
                  <a:pos x="0" y="143"/>
                </a:cxn>
              </a:cxnLst>
              <a:rect l="0" t="0" r="r" b="b"/>
              <a:pathLst>
                <a:path w="30" h="143">
                  <a:moveTo>
                    <a:pt x="0" y="143"/>
                  </a:moveTo>
                  <a:lnTo>
                    <a:pt x="20" y="0"/>
                  </a:lnTo>
                  <a:lnTo>
                    <a:pt x="20" y="0"/>
                  </a:lnTo>
                  <a:lnTo>
                    <a:pt x="30" y="0"/>
                  </a:lnTo>
                  <a:lnTo>
                    <a:pt x="13" y="139"/>
                  </a:lnTo>
                  <a:lnTo>
                    <a:pt x="0" y="143"/>
                  </a:lnTo>
                  <a:close/>
                </a:path>
              </a:pathLst>
            </a:custGeom>
            <a:solidFill>
              <a:srgbClr val="DE701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239" name="Freeform 71"/>
            <p:cNvSpPr>
              <a:spLocks/>
            </p:cNvSpPr>
            <p:nvPr/>
          </p:nvSpPr>
          <p:spPr bwMode="auto">
            <a:xfrm>
              <a:off x="5527675" y="4622800"/>
              <a:ext cx="20638" cy="1111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7" y="0"/>
                </a:cxn>
                <a:cxn ang="0">
                  <a:pos x="13" y="4"/>
                </a:cxn>
                <a:cxn ang="0">
                  <a:pos x="13" y="7"/>
                </a:cxn>
                <a:cxn ang="0">
                  <a:pos x="13" y="7"/>
                </a:cxn>
                <a:cxn ang="0">
                  <a:pos x="0" y="4"/>
                </a:cxn>
                <a:cxn ang="0">
                  <a:pos x="0" y="0"/>
                </a:cxn>
              </a:cxnLst>
              <a:rect l="0" t="0" r="r" b="b"/>
              <a:pathLst>
                <a:path w="13" h="7">
                  <a:moveTo>
                    <a:pt x="0" y="0"/>
                  </a:moveTo>
                  <a:lnTo>
                    <a:pt x="0" y="0"/>
                  </a:lnTo>
                  <a:lnTo>
                    <a:pt x="7" y="0"/>
                  </a:lnTo>
                  <a:lnTo>
                    <a:pt x="13" y="4"/>
                  </a:lnTo>
                  <a:lnTo>
                    <a:pt x="13" y="7"/>
                  </a:lnTo>
                  <a:lnTo>
                    <a:pt x="13" y="7"/>
                  </a:lnTo>
                  <a:lnTo>
                    <a:pt x="0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CCCC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240" name="Freeform 72"/>
            <p:cNvSpPr>
              <a:spLocks/>
            </p:cNvSpPr>
            <p:nvPr/>
          </p:nvSpPr>
          <p:spPr bwMode="auto">
            <a:xfrm>
              <a:off x="5480050" y="4829175"/>
              <a:ext cx="153988" cy="112713"/>
            </a:xfrm>
            <a:custGeom>
              <a:avLst/>
              <a:gdLst/>
              <a:ahLst/>
              <a:cxnLst>
                <a:cxn ang="0">
                  <a:pos x="81" y="6"/>
                </a:cxn>
                <a:cxn ang="0">
                  <a:pos x="81" y="6"/>
                </a:cxn>
                <a:cxn ang="0">
                  <a:pos x="77" y="3"/>
                </a:cxn>
                <a:cxn ang="0">
                  <a:pos x="64" y="0"/>
                </a:cxn>
                <a:cxn ang="0">
                  <a:pos x="54" y="0"/>
                </a:cxn>
                <a:cxn ang="0">
                  <a:pos x="47" y="3"/>
                </a:cxn>
                <a:cxn ang="0">
                  <a:pos x="40" y="6"/>
                </a:cxn>
                <a:cxn ang="0">
                  <a:pos x="33" y="13"/>
                </a:cxn>
                <a:cxn ang="0">
                  <a:pos x="33" y="13"/>
                </a:cxn>
                <a:cxn ang="0">
                  <a:pos x="30" y="24"/>
                </a:cxn>
                <a:cxn ang="0">
                  <a:pos x="27" y="27"/>
                </a:cxn>
                <a:cxn ang="0">
                  <a:pos x="16" y="30"/>
                </a:cxn>
                <a:cxn ang="0">
                  <a:pos x="6" y="37"/>
                </a:cxn>
                <a:cxn ang="0">
                  <a:pos x="3" y="41"/>
                </a:cxn>
                <a:cxn ang="0">
                  <a:pos x="0" y="51"/>
                </a:cxn>
                <a:cxn ang="0">
                  <a:pos x="0" y="51"/>
                </a:cxn>
                <a:cxn ang="0">
                  <a:pos x="0" y="58"/>
                </a:cxn>
                <a:cxn ang="0">
                  <a:pos x="0" y="61"/>
                </a:cxn>
                <a:cxn ang="0">
                  <a:pos x="10" y="68"/>
                </a:cxn>
                <a:cxn ang="0">
                  <a:pos x="27" y="71"/>
                </a:cxn>
                <a:cxn ang="0">
                  <a:pos x="43" y="71"/>
                </a:cxn>
                <a:cxn ang="0">
                  <a:pos x="64" y="68"/>
                </a:cxn>
                <a:cxn ang="0">
                  <a:pos x="81" y="61"/>
                </a:cxn>
                <a:cxn ang="0">
                  <a:pos x="91" y="54"/>
                </a:cxn>
                <a:cxn ang="0">
                  <a:pos x="94" y="47"/>
                </a:cxn>
                <a:cxn ang="0">
                  <a:pos x="97" y="44"/>
                </a:cxn>
                <a:cxn ang="0">
                  <a:pos x="97" y="44"/>
                </a:cxn>
                <a:cxn ang="0">
                  <a:pos x="97" y="24"/>
                </a:cxn>
                <a:cxn ang="0">
                  <a:pos x="91" y="13"/>
                </a:cxn>
                <a:cxn ang="0">
                  <a:pos x="84" y="6"/>
                </a:cxn>
                <a:cxn ang="0">
                  <a:pos x="81" y="6"/>
                </a:cxn>
                <a:cxn ang="0">
                  <a:pos x="81" y="6"/>
                </a:cxn>
              </a:cxnLst>
              <a:rect l="0" t="0" r="r" b="b"/>
              <a:pathLst>
                <a:path w="97" h="71">
                  <a:moveTo>
                    <a:pt x="81" y="6"/>
                  </a:moveTo>
                  <a:lnTo>
                    <a:pt x="81" y="6"/>
                  </a:lnTo>
                  <a:lnTo>
                    <a:pt x="77" y="3"/>
                  </a:lnTo>
                  <a:lnTo>
                    <a:pt x="64" y="0"/>
                  </a:lnTo>
                  <a:lnTo>
                    <a:pt x="54" y="0"/>
                  </a:lnTo>
                  <a:lnTo>
                    <a:pt x="47" y="3"/>
                  </a:lnTo>
                  <a:lnTo>
                    <a:pt x="40" y="6"/>
                  </a:lnTo>
                  <a:lnTo>
                    <a:pt x="33" y="13"/>
                  </a:lnTo>
                  <a:lnTo>
                    <a:pt x="33" y="13"/>
                  </a:lnTo>
                  <a:lnTo>
                    <a:pt x="30" y="24"/>
                  </a:lnTo>
                  <a:lnTo>
                    <a:pt x="27" y="27"/>
                  </a:lnTo>
                  <a:lnTo>
                    <a:pt x="16" y="30"/>
                  </a:lnTo>
                  <a:lnTo>
                    <a:pt x="6" y="37"/>
                  </a:lnTo>
                  <a:lnTo>
                    <a:pt x="3" y="41"/>
                  </a:lnTo>
                  <a:lnTo>
                    <a:pt x="0" y="51"/>
                  </a:lnTo>
                  <a:lnTo>
                    <a:pt x="0" y="51"/>
                  </a:lnTo>
                  <a:lnTo>
                    <a:pt x="0" y="58"/>
                  </a:lnTo>
                  <a:lnTo>
                    <a:pt x="0" y="61"/>
                  </a:lnTo>
                  <a:lnTo>
                    <a:pt x="10" y="68"/>
                  </a:lnTo>
                  <a:lnTo>
                    <a:pt x="27" y="71"/>
                  </a:lnTo>
                  <a:lnTo>
                    <a:pt x="43" y="71"/>
                  </a:lnTo>
                  <a:lnTo>
                    <a:pt x="64" y="68"/>
                  </a:lnTo>
                  <a:lnTo>
                    <a:pt x="81" y="61"/>
                  </a:lnTo>
                  <a:lnTo>
                    <a:pt x="91" y="54"/>
                  </a:lnTo>
                  <a:lnTo>
                    <a:pt x="94" y="47"/>
                  </a:lnTo>
                  <a:lnTo>
                    <a:pt x="97" y="44"/>
                  </a:lnTo>
                  <a:lnTo>
                    <a:pt x="97" y="44"/>
                  </a:lnTo>
                  <a:lnTo>
                    <a:pt x="97" y="24"/>
                  </a:lnTo>
                  <a:lnTo>
                    <a:pt x="91" y="13"/>
                  </a:lnTo>
                  <a:lnTo>
                    <a:pt x="84" y="6"/>
                  </a:lnTo>
                  <a:lnTo>
                    <a:pt x="81" y="6"/>
                  </a:lnTo>
                  <a:lnTo>
                    <a:pt x="81" y="6"/>
                  </a:lnTo>
                  <a:close/>
                </a:path>
              </a:pathLst>
            </a:custGeom>
            <a:solidFill>
              <a:srgbClr val="CEB08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241" name="Freeform 73"/>
            <p:cNvSpPr>
              <a:spLocks/>
            </p:cNvSpPr>
            <p:nvPr/>
          </p:nvSpPr>
          <p:spPr bwMode="auto">
            <a:xfrm>
              <a:off x="5554663" y="4471988"/>
              <a:ext cx="273050" cy="422275"/>
            </a:xfrm>
            <a:custGeom>
              <a:avLst/>
              <a:gdLst/>
              <a:ahLst/>
              <a:cxnLst>
                <a:cxn ang="0">
                  <a:pos x="84" y="82"/>
                </a:cxn>
                <a:cxn ang="0">
                  <a:pos x="84" y="82"/>
                </a:cxn>
                <a:cxn ang="0">
                  <a:pos x="67" y="41"/>
                </a:cxn>
                <a:cxn ang="0">
                  <a:pos x="57" y="13"/>
                </a:cxn>
                <a:cxn ang="0">
                  <a:pos x="57" y="7"/>
                </a:cxn>
                <a:cxn ang="0">
                  <a:pos x="61" y="0"/>
                </a:cxn>
                <a:cxn ang="0">
                  <a:pos x="64" y="0"/>
                </a:cxn>
                <a:cxn ang="0">
                  <a:pos x="71" y="0"/>
                </a:cxn>
                <a:cxn ang="0">
                  <a:pos x="88" y="10"/>
                </a:cxn>
                <a:cxn ang="0">
                  <a:pos x="111" y="30"/>
                </a:cxn>
                <a:cxn ang="0">
                  <a:pos x="169" y="88"/>
                </a:cxn>
                <a:cxn ang="0">
                  <a:pos x="169" y="88"/>
                </a:cxn>
                <a:cxn ang="0">
                  <a:pos x="172" y="92"/>
                </a:cxn>
                <a:cxn ang="0">
                  <a:pos x="172" y="99"/>
                </a:cxn>
                <a:cxn ang="0">
                  <a:pos x="169" y="109"/>
                </a:cxn>
                <a:cxn ang="0">
                  <a:pos x="172" y="112"/>
                </a:cxn>
                <a:cxn ang="0">
                  <a:pos x="50" y="266"/>
                </a:cxn>
                <a:cxn ang="0">
                  <a:pos x="0" y="228"/>
                </a:cxn>
                <a:cxn ang="0">
                  <a:pos x="98" y="99"/>
                </a:cxn>
                <a:cxn ang="0">
                  <a:pos x="98" y="99"/>
                </a:cxn>
                <a:cxn ang="0">
                  <a:pos x="84" y="82"/>
                </a:cxn>
                <a:cxn ang="0">
                  <a:pos x="84" y="82"/>
                </a:cxn>
              </a:cxnLst>
              <a:rect l="0" t="0" r="r" b="b"/>
              <a:pathLst>
                <a:path w="172" h="266">
                  <a:moveTo>
                    <a:pt x="84" y="82"/>
                  </a:moveTo>
                  <a:lnTo>
                    <a:pt x="84" y="82"/>
                  </a:lnTo>
                  <a:lnTo>
                    <a:pt x="67" y="41"/>
                  </a:lnTo>
                  <a:lnTo>
                    <a:pt x="57" y="13"/>
                  </a:lnTo>
                  <a:lnTo>
                    <a:pt x="57" y="7"/>
                  </a:lnTo>
                  <a:lnTo>
                    <a:pt x="61" y="0"/>
                  </a:lnTo>
                  <a:lnTo>
                    <a:pt x="64" y="0"/>
                  </a:lnTo>
                  <a:lnTo>
                    <a:pt x="71" y="0"/>
                  </a:lnTo>
                  <a:lnTo>
                    <a:pt x="88" y="10"/>
                  </a:lnTo>
                  <a:lnTo>
                    <a:pt x="111" y="30"/>
                  </a:lnTo>
                  <a:lnTo>
                    <a:pt x="169" y="88"/>
                  </a:lnTo>
                  <a:lnTo>
                    <a:pt x="169" y="88"/>
                  </a:lnTo>
                  <a:lnTo>
                    <a:pt x="172" y="92"/>
                  </a:lnTo>
                  <a:lnTo>
                    <a:pt x="172" y="99"/>
                  </a:lnTo>
                  <a:lnTo>
                    <a:pt x="169" y="109"/>
                  </a:lnTo>
                  <a:lnTo>
                    <a:pt x="172" y="112"/>
                  </a:lnTo>
                  <a:lnTo>
                    <a:pt x="50" y="266"/>
                  </a:lnTo>
                  <a:lnTo>
                    <a:pt x="0" y="228"/>
                  </a:lnTo>
                  <a:lnTo>
                    <a:pt x="98" y="99"/>
                  </a:lnTo>
                  <a:lnTo>
                    <a:pt x="98" y="99"/>
                  </a:lnTo>
                  <a:lnTo>
                    <a:pt x="84" y="82"/>
                  </a:lnTo>
                  <a:lnTo>
                    <a:pt x="84" y="82"/>
                  </a:lnTo>
                  <a:close/>
                </a:path>
              </a:pathLst>
            </a:custGeom>
            <a:solidFill>
              <a:srgbClr val="F55EA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242" name="Freeform 74"/>
            <p:cNvSpPr>
              <a:spLocks/>
            </p:cNvSpPr>
            <p:nvPr/>
          </p:nvSpPr>
          <p:spPr bwMode="auto">
            <a:xfrm>
              <a:off x="4675188" y="4737100"/>
              <a:ext cx="798513" cy="173038"/>
            </a:xfrm>
            <a:custGeom>
              <a:avLst/>
              <a:gdLst/>
              <a:ahLst/>
              <a:cxnLst>
                <a:cxn ang="0">
                  <a:pos x="503" y="10"/>
                </a:cxn>
                <a:cxn ang="0">
                  <a:pos x="412" y="109"/>
                </a:cxn>
                <a:cxn ang="0">
                  <a:pos x="0" y="92"/>
                </a:cxn>
                <a:cxn ang="0">
                  <a:pos x="85" y="0"/>
                </a:cxn>
                <a:cxn ang="0">
                  <a:pos x="503" y="10"/>
                </a:cxn>
              </a:cxnLst>
              <a:rect l="0" t="0" r="r" b="b"/>
              <a:pathLst>
                <a:path w="503" h="109">
                  <a:moveTo>
                    <a:pt x="503" y="10"/>
                  </a:moveTo>
                  <a:lnTo>
                    <a:pt x="412" y="109"/>
                  </a:lnTo>
                  <a:lnTo>
                    <a:pt x="0" y="92"/>
                  </a:lnTo>
                  <a:lnTo>
                    <a:pt x="85" y="0"/>
                  </a:lnTo>
                  <a:lnTo>
                    <a:pt x="503" y="1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243" name="Freeform 75"/>
            <p:cNvSpPr>
              <a:spLocks/>
            </p:cNvSpPr>
            <p:nvPr/>
          </p:nvSpPr>
          <p:spPr bwMode="auto">
            <a:xfrm>
              <a:off x="4675188" y="4795838"/>
              <a:ext cx="193675" cy="49213"/>
            </a:xfrm>
            <a:custGeom>
              <a:avLst/>
              <a:gdLst/>
              <a:ahLst/>
              <a:cxnLst>
                <a:cxn ang="0">
                  <a:pos x="27" y="17"/>
                </a:cxn>
                <a:cxn ang="0">
                  <a:pos x="27" y="17"/>
                </a:cxn>
                <a:cxn ang="0">
                  <a:pos x="17" y="10"/>
                </a:cxn>
                <a:cxn ang="0">
                  <a:pos x="11" y="4"/>
                </a:cxn>
                <a:cxn ang="0">
                  <a:pos x="11" y="4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0" y="7"/>
                </a:cxn>
                <a:cxn ang="0">
                  <a:pos x="4" y="10"/>
                </a:cxn>
                <a:cxn ang="0">
                  <a:pos x="7" y="14"/>
                </a:cxn>
                <a:cxn ang="0">
                  <a:pos x="7" y="14"/>
                </a:cxn>
                <a:cxn ang="0">
                  <a:pos x="14" y="21"/>
                </a:cxn>
                <a:cxn ang="0">
                  <a:pos x="27" y="27"/>
                </a:cxn>
                <a:cxn ang="0">
                  <a:pos x="27" y="27"/>
                </a:cxn>
                <a:cxn ang="0">
                  <a:pos x="44" y="27"/>
                </a:cxn>
                <a:cxn ang="0">
                  <a:pos x="75" y="31"/>
                </a:cxn>
                <a:cxn ang="0">
                  <a:pos x="102" y="31"/>
                </a:cxn>
                <a:cxn ang="0">
                  <a:pos x="119" y="27"/>
                </a:cxn>
                <a:cxn ang="0">
                  <a:pos x="119" y="27"/>
                </a:cxn>
                <a:cxn ang="0">
                  <a:pos x="122" y="24"/>
                </a:cxn>
                <a:cxn ang="0">
                  <a:pos x="119" y="17"/>
                </a:cxn>
                <a:cxn ang="0">
                  <a:pos x="119" y="17"/>
                </a:cxn>
                <a:cxn ang="0">
                  <a:pos x="102" y="21"/>
                </a:cxn>
                <a:cxn ang="0">
                  <a:pos x="75" y="21"/>
                </a:cxn>
                <a:cxn ang="0">
                  <a:pos x="48" y="21"/>
                </a:cxn>
                <a:cxn ang="0">
                  <a:pos x="27" y="17"/>
                </a:cxn>
                <a:cxn ang="0">
                  <a:pos x="27" y="17"/>
                </a:cxn>
              </a:cxnLst>
              <a:rect l="0" t="0" r="r" b="b"/>
              <a:pathLst>
                <a:path w="122" h="31">
                  <a:moveTo>
                    <a:pt x="27" y="17"/>
                  </a:moveTo>
                  <a:lnTo>
                    <a:pt x="27" y="17"/>
                  </a:lnTo>
                  <a:lnTo>
                    <a:pt x="17" y="10"/>
                  </a:lnTo>
                  <a:lnTo>
                    <a:pt x="11" y="4"/>
                  </a:lnTo>
                  <a:lnTo>
                    <a:pt x="11" y="4"/>
                  </a:lnTo>
                  <a:lnTo>
                    <a:pt x="4" y="0"/>
                  </a:lnTo>
                  <a:lnTo>
                    <a:pt x="4" y="0"/>
                  </a:lnTo>
                  <a:lnTo>
                    <a:pt x="0" y="7"/>
                  </a:lnTo>
                  <a:lnTo>
                    <a:pt x="4" y="10"/>
                  </a:lnTo>
                  <a:lnTo>
                    <a:pt x="7" y="14"/>
                  </a:lnTo>
                  <a:lnTo>
                    <a:pt x="7" y="14"/>
                  </a:lnTo>
                  <a:lnTo>
                    <a:pt x="14" y="21"/>
                  </a:lnTo>
                  <a:lnTo>
                    <a:pt x="27" y="27"/>
                  </a:lnTo>
                  <a:lnTo>
                    <a:pt x="27" y="27"/>
                  </a:lnTo>
                  <a:lnTo>
                    <a:pt x="44" y="27"/>
                  </a:lnTo>
                  <a:lnTo>
                    <a:pt x="75" y="31"/>
                  </a:lnTo>
                  <a:lnTo>
                    <a:pt x="102" y="31"/>
                  </a:lnTo>
                  <a:lnTo>
                    <a:pt x="119" y="27"/>
                  </a:lnTo>
                  <a:lnTo>
                    <a:pt x="119" y="27"/>
                  </a:lnTo>
                  <a:lnTo>
                    <a:pt x="122" y="24"/>
                  </a:lnTo>
                  <a:lnTo>
                    <a:pt x="119" y="17"/>
                  </a:lnTo>
                  <a:lnTo>
                    <a:pt x="119" y="17"/>
                  </a:lnTo>
                  <a:lnTo>
                    <a:pt x="102" y="21"/>
                  </a:lnTo>
                  <a:lnTo>
                    <a:pt x="75" y="21"/>
                  </a:lnTo>
                  <a:lnTo>
                    <a:pt x="48" y="21"/>
                  </a:lnTo>
                  <a:lnTo>
                    <a:pt x="27" y="17"/>
                  </a:lnTo>
                  <a:lnTo>
                    <a:pt x="27" y="17"/>
                  </a:lnTo>
                  <a:close/>
                </a:path>
              </a:pathLst>
            </a:custGeom>
            <a:solidFill>
              <a:srgbClr val="B0666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244" name="Freeform 76"/>
            <p:cNvSpPr>
              <a:spLocks/>
            </p:cNvSpPr>
            <p:nvPr/>
          </p:nvSpPr>
          <p:spPr bwMode="auto">
            <a:xfrm>
              <a:off x="4681538" y="4791075"/>
              <a:ext cx="182563" cy="38100"/>
            </a:xfrm>
            <a:custGeom>
              <a:avLst/>
              <a:gdLst/>
              <a:ahLst/>
              <a:cxnLst>
                <a:cxn ang="0">
                  <a:pos x="91" y="0"/>
                </a:cxn>
                <a:cxn ang="0">
                  <a:pos x="91" y="0"/>
                </a:cxn>
                <a:cxn ang="0">
                  <a:pos x="50" y="0"/>
                </a:cxn>
                <a:cxn ang="0">
                  <a:pos x="20" y="0"/>
                </a:cxn>
                <a:cxn ang="0">
                  <a:pos x="3" y="0"/>
                </a:cxn>
                <a:cxn ang="0">
                  <a:pos x="3" y="0"/>
                </a:cxn>
                <a:cxn ang="0">
                  <a:pos x="0" y="3"/>
                </a:cxn>
                <a:cxn ang="0">
                  <a:pos x="0" y="3"/>
                </a:cxn>
                <a:cxn ang="0">
                  <a:pos x="7" y="7"/>
                </a:cxn>
                <a:cxn ang="0">
                  <a:pos x="7" y="7"/>
                </a:cxn>
                <a:cxn ang="0">
                  <a:pos x="13" y="13"/>
                </a:cxn>
                <a:cxn ang="0">
                  <a:pos x="23" y="20"/>
                </a:cxn>
                <a:cxn ang="0">
                  <a:pos x="23" y="20"/>
                </a:cxn>
                <a:cxn ang="0">
                  <a:pos x="44" y="24"/>
                </a:cxn>
                <a:cxn ang="0">
                  <a:pos x="71" y="24"/>
                </a:cxn>
                <a:cxn ang="0">
                  <a:pos x="98" y="24"/>
                </a:cxn>
                <a:cxn ang="0">
                  <a:pos x="115" y="20"/>
                </a:cxn>
                <a:cxn ang="0">
                  <a:pos x="115" y="20"/>
                </a:cxn>
                <a:cxn ang="0">
                  <a:pos x="104" y="7"/>
                </a:cxn>
                <a:cxn ang="0">
                  <a:pos x="91" y="0"/>
                </a:cxn>
                <a:cxn ang="0">
                  <a:pos x="91" y="0"/>
                </a:cxn>
              </a:cxnLst>
              <a:rect l="0" t="0" r="r" b="b"/>
              <a:pathLst>
                <a:path w="115" h="24">
                  <a:moveTo>
                    <a:pt x="91" y="0"/>
                  </a:moveTo>
                  <a:lnTo>
                    <a:pt x="91" y="0"/>
                  </a:lnTo>
                  <a:lnTo>
                    <a:pt x="50" y="0"/>
                  </a:lnTo>
                  <a:lnTo>
                    <a:pt x="20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0" y="3"/>
                  </a:lnTo>
                  <a:lnTo>
                    <a:pt x="0" y="3"/>
                  </a:lnTo>
                  <a:lnTo>
                    <a:pt x="7" y="7"/>
                  </a:lnTo>
                  <a:lnTo>
                    <a:pt x="7" y="7"/>
                  </a:lnTo>
                  <a:lnTo>
                    <a:pt x="13" y="13"/>
                  </a:lnTo>
                  <a:lnTo>
                    <a:pt x="23" y="20"/>
                  </a:lnTo>
                  <a:lnTo>
                    <a:pt x="23" y="20"/>
                  </a:lnTo>
                  <a:lnTo>
                    <a:pt x="44" y="24"/>
                  </a:lnTo>
                  <a:lnTo>
                    <a:pt x="71" y="24"/>
                  </a:lnTo>
                  <a:lnTo>
                    <a:pt x="98" y="24"/>
                  </a:lnTo>
                  <a:lnTo>
                    <a:pt x="115" y="20"/>
                  </a:lnTo>
                  <a:lnTo>
                    <a:pt x="115" y="20"/>
                  </a:lnTo>
                  <a:lnTo>
                    <a:pt x="104" y="7"/>
                  </a:lnTo>
                  <a:lnTo>
                    <a:pt x="91" y="0"/>
                  </a:lnTo>
                  <a:lnTo>
                    <a:pt x="91" y="0"/>
                  </a:lnTo>
                  <a:close/>
                </a:path>
              </a:pathLst>
            </a:custGeom>
            <a:solidFill>
              <a:srgbClr val="EB889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245" name="Freeform 77"/>
            <p:cNvSpPr>
              <a:spLocks/>
            </p:cNvSpPr>
            <p:nvPr/>
          </p:nvSpPr>
          <p:spPr bwMode="auto">
            <a:xfrm>
              <a:off x="4846638" y="4692650"/>
              <a:ext cx="76200" cy="55563"/>
            </a:xfrm>
            <a:custGeom>
              <a:avLst/>
              <a:gdLst/>
              <a:ahLst/>
              <a:cxnLst>
                <a:cxn ang="0">
                  <a:pos x="48" y="0"/>
                </a:cxn>
                <a:cxn ang="0">
                  <a:pos x="48" y="0"/>
                </a:cxn>
                <a:cxn ang="0">
                  <a:pos x="38" y="11"/>
                </a:cxn>
                <a:cxn ang="0">
                  <a:pos x="31" y="21"/>
                </a:cxn>
                <a:cxn ang="0">
                  <a:pos x="24" y="24"/>
                </a:cxn>
                <a:cxn ang="0">
                  <a:pos x="24" y="24"/>
                </a:cxn>
                <a:cxn ang="0">
                  <a:pos x="4" y="35"/>
                </a:cxn>
                <a:cxn ang="0">
                  <a:pos x="4" y="35"/>
                </a:cxn>
                <a:cxn ang="0">
                  <a:pos x="0" y="28"/>
                </a:cxn>
                <a:cxn ang="0">
                  <a:pos x="4" y="24"/>
                </a:cxn>
                <a:cxn ang="0">
                  <a:pos x="11" y="18"/>
                </a:cxn>
                <a:cxn ang="0">
                  <a:pos x="11" y="18"/>
                </a:cxn>
                <a:cxn ang="0">
                  <a:pos x="24" y="11"/>
                </a:cxn>
                <a:cxn ang="0">
                  <a:pos x="34" y="4"/>
                </a:cxn>
                <a:cxn ang="0">
                  <a:pos x="48" y="0"/>
                </a:cxn>
                <a:cxn ang="0">
                  <a:pos x="48" y="0"/>
                </a:cxn>
              </a:cxnLst>
              <a:rect l="0" t="0" r="r" b="b"/>
              <a:pathLst>
                <a:path w="48" h="35">
                  <a:moveTo>
                    <a:pt x="48" y="0"/>
                  </a:moveTo>
                  <a:lnTo>
                    <a:pt x="48" y="0"/>
                  </a:lnTo>
                  <a:lnTo>
                    <a:pt x="38" y="11"/>
                  </a:lnTo>
                  <a:lnTo>
                    <a:pt x="31" y="21"/>
                  </a:lnTo>
                  <a:lnTo>
                    <a:pt x="24" y="24"/>
                  </a:lnTo>
                  <a:lnTo>
                    <a:pt x="24" y="24"/>
                  </a:lnTo>
                  <a:lnTo>
                    <a:pt x="4" y="35"/>
                  </a:lnTo>
                  <a:lnTo>
                    <a:pt x="4" y="35"/>
                  </a:lnTo>
                  <a:lnTo>
                    <a:pt x="0" y="28"/>
                  </a:lnTo>
                  <a:lnTo>
                    <a:pt x="4" y="24"/>
                  </a:lnTo>
                  <a:lnTo>
                    <a:pt x="11" y="18"/>
                  </a:lnTo>
                  <a:lnTo>
                    <a:pt x="11" y="18"/>
                  </a:lnTo>
                  <a:lnTo>
                    <a:pt x="24" y="11"/>
                  </a:lnTo>
                  <a:lnTo>
                    <a:pt x="34" y="4"/>
                  </a:lnTo>
                  <a:lnTo>
                    <a:pt x="48" y="0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CEB08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246" name="Freeform 78"/>
            <p:cNvSpPr>
              <a:spLocks/>
            </p:cNvSpPr>
            <p:nvPr/>
          </p:nvSpPr>
          <p:spPr bwMode="auto">
            <a:xfrm>
              <a:off x="4868863" y="4157663"/>
              <a:ext cx="577850" cy="563563"/>
            </a:xfrm>
            <a:custGeom>
              <a:avLst/>
              <a:gdLst/>
              <a:ahLst/>
              <a:cxnLst>
                <a:cxn ang="0">
                  <a:pos x="307" y="24"/>
                </a:cxn>
                <a:cxn ang="0">
                  <a:pos x="307" y="24"/>
                </a:cxn>
                <a:cxn ang="0">
                  <a:pos x="277" y="72"/>
                </a:cxn>
                <a:cxn ang="0">
                  <a:pos x="175" y="218"/>
                </a:cxn>
                <a:cxn ang="0">
                  <a:pos x="0" y="293"/>
                </a:cxn>
                <a:cxn ang="0">
                  <a:pos x="27" y="355"/>
                </a:cxn>
                <a:cxn ang="0">
                  <a:pos x="213" y="280"/>
                </a:cxn>
                <a:cxn ang="0">
                  <a:pos x="213" y="280"/>
                </a:cxn>
                <a:cxn ang="0">
                  <a:pos x="236" y="242"/>
                </a:cxn>
                <a:cxn ang="0">
                  <a:pos x="290" y="160"/>
                </a:cxn>
                <a:cxn ang="0">
                  <a:pos x="317" y="116"/>
                </a:cxn>
                <a:cxn ang="0">
                  <a:pos x="344" y="72"/>
                </a:cxn>
                <a:cxn ang="0">
                  <a:pos x="361" y="34"/>
                </a:cxn>
                <a:cxn ang="0">
                  <a:pos x="364" y="21"/>
                </a:cxn>
                <a:cxn ang="0">
                  <a:pos x="364" y="10"/>
                </a:cxn>
                <a:cxn ang="0">
                  <a:pos x="364" y="10"/>
                </a:cxn>
                <a:cxn ang="0">
                  <a:pos x="361" y="0"/>
                </a:cxn>
                <a:cxn ang="0">
                  <a:pos x="351" y="0"/>
                </a:cxn>
                <a:cxn ang="0">
                  <a:pos x="344" y="0"/>
                </a:cxn>
                <a:cxn ang="0">
                  <a:pos x="334" y="4"/>
                </a:cxn>
                <a:cxn ang="0">
                  <a:pos x="314" y="17"/>
                </a:cxn>
                <a:cxn ang="0">
                  <a:pos x="307" y="24"/>
                </a:cxn>
                <a:cxn ang="0">
                  <a:pos x="307" y="24"/>
                </a:cxn>
              </a:cxnLst>
              <a:rect l="0" t="0" r="r" b="b"/>
              <a:pathLst>
                <a:path w="364" h="355">
                  <a:moveTo>
                    <a:pt x="307" y="24"/>
                  </a:moveTo>
                  <a:lnTo>
                    <a:pt x="307" y="24"/>
                  </a:lnTo>
                  <a:lnTo>
                    <a:pt x="277" y="72"/>
                  </a:lnTo>
                  <a:lnTo>
                    <a:pt x="175" y="218"/>
                  </a:lnTo>
                  <a:lnTo>
                    <a:pt x="0" y="293"/>
                  </a:lnTo>
                  <a:lnTo>
                    <a:pt x="27" y="355"/>
                  </a:lnTo>
                  <a:lnTo>
                    <a:pt x="213" y="280"/>
                  </a:lnTo>
                  <a:lnTo>
                    <a:pt x="213" y="280"/>
                  </a:lnTo>
                  <a:lnTo>
                    <a:pt x="236" y="242"/>
                  </a:lnTo>
                  <a:lnTo>
                    <a:pt x="290" y="160"/>
                  </a:lnTo>
                  <a:lnTo>
                    <a:pt x="317" y="116"/>
                  </a:lnTo>
                  <a:lnTo>
                    <a:pt x="344" y="72"/>
                  </a:lnTo>
                  <a:lnTo>
                    <a:pt x="361" y="34"/>
                  </a:lnTo>
                  <a:lnTo>
                    <a:pt x="364" y="21"/>
                  </a:lnTo>
                  <a:lnTo>
                    <a:pt x="364" y="10"/>
                  </a:lnTo>
                  <a:lnTo>
                    <a:pt x="364" y="10"/>
                  </a:lnTo>
                  <a:lnTo>
                    <a:pt x="361" y="0"/>
                  </a:lnTo>
                  <a:lnTo>
                    <a:pt x="351" y="0"/>
                  </a:lnTo>
                  <a:lnTo>
                    <a:pt x="344" y="0"/>
                  </a:lnTo>
                  <a:lnTo>
                    <a:pt x="334" y="4"/>
                  </a:lnTo>
                  <a:lnTo>
                    <a:pt x="314" y="17"/>
                  </a:lnTo>
                  <a:lnTo>
                    <a:pt x="307" y="24"/>
                  </a:lnTo>
                  <a:lnTo>
                    <a:pt x="307" y="24"/>
                  </a:lnTo>
                  <a:close/>
                </a:path>
              </a:pathLst>
            </a:custGeom>
            <a:solidFill>
              <a:srgbClr val="F55EA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247" name="Freeform 79"/>
            <p:cNvSpPr>
              <a:spLocks/>
            </p:cNvSpPr>
            <p:nvPr/>
          </p:nvSpPr>
          <p:spPr bwMode="auto">
            <a:xfrm>
              <a:off x="5403850" y="4038600"/>
              <a:ext cx="139700" cy="200025"/>
            </a:xfrm>
            <a:custGeom>
              <a:avLst/>
              <a:gdLst/>
              <a:ahLst/>
              <a:cxnLst>
                <a:cxn ang="0">
                  <a:pos x="31" y="0"/>
                </a:cxn>
                <a:cxn ang="0">
                  <a:pos x="0" y="85"/>
                </a:cxn>
                <a:cxn ang="0">
                  <a:pos x="0" y="85"/>
                </a:cxn>
                <a:cxn ang="0">
                  <a:pos x="4" y="106"/>
                </a:cxn>
                <a:cxn ang="0">
                  <a:pos x="10" y="119"/>
                </a:cxn>
                <a:cxn ang="0">
                  <a:pos x="14" y="123"/>
                </a:cxn>
                <a:cxn ang="0">
                  <a:pos x="21" y="126"/>
                </a:cxn>
                <a:cxn ang="0">
                  <a:pos x="21" y="126"/>
                </a:cxn>
                <a:cxn ang="0">
                  <a:pos x="27" y="123"/>
                </a:cxn>
                <a:cxn ang="0">
                  <a:pos x="34" y="123"/>
                </a:cxn>
                <a:cxn ang="0">
                  <a:pos x="41" y="116"/>
                </a:cxn>
                <a:cxn ang="0">
                  <a:pos x="48" y="102"/>
                </a:cxn>
                <a:cxn ang="0">
                  <a:pos x="88" y="7"/>
                </a:cxn>
                <a:cxn ang="0">
                  <a:pos x="31" y="0"/>
                </a:cxn>
              </a:cxnLst>
              <a:rect l="0" t="0" r="r" b="b"/>
              <a:pathLst>
                <a:path w="88" h="126">
                  <a:moveTo>
                    <a:pt x="31" y="0"/>
                  </a:moveTo>
                  <a:lnTo>
                    <a:pt x="0" y="85"/>
                  </a:lnTo>
                  <a:lnTo>
                    <a:pt x="0" y="85"/>
                  </a:lnTo>
                  <a:lnTo>
                    <a:pt x="4" y="106"/>
                  </a:lnTo>
                  <a:lnTo>
                    <a:pt x="10" y="119"/>
                  </a:lnTo>
                  <a:lnTo>
                    <a:pt x="14" y="123"/>
                  </a:lnTo>
                  <a:lnTo>
                    <a:pt x="21" y="126"/>
                  </a:lnTo>
                  <a:lnTo>
                    <a:pt x="21" y="126"/>
                  </a:lnTo>
                  <a:lnTo>
                    <a:pt x="27" y="123"/>
                  </a:lnTo>
                  <a:lnTo>
                    <a:pt x="34" y="123"/>
                  </a:lnTo>
                  <a:lnTo>
                    <a:pt x="41" y="116"/>
                  </a:lnTo>
                  <a:lnTo>
                    <a:pt x="48" y="102"/>
                  </a:lnTo>
                  <a:lnTo>
                    <a:pt x="88" y="7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CEB08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248" name="Freeform 80"/>
            <p:cNvSpPr>
              <a:spLocks/>
            </p:cNvSpPr>
            <p:nvPr/>
          </p:nvSpPr>
          <p:spPr bwMode="auto">
            <a:xfrm>
              <a:off x="4546600" y="4838700"/>
              <a:ext cx="836613" cy="109538"/>
            </a:xfrm>
            <a:custGeom>
              <a:avLst/>
              <a:gdLst/>
              <a:ahLst/>
              <a:cxnLst>
                <a:cxn ang="0">
                  <a:pos x="527" y="28"/>
                </a:cxn>
                <a:cxn ang="0">
                  <a:pos x="527" y="38"/>
                </a:cxn>
                <a:cxn ang="0">
                  <a:pos x="27" y="69"/>
                </a:cxn>
                <a:cxn ang="0">
                  <a:pos x="4" y="38"/>
                </a:cxn>
                <a:cxn ang="0">
                  <a:pos x="0" y="31"/>
                </a:cxn>
                <a:cxn ang="0">
                  <a:pos x="476" y="0"/>
                </a:cxn>
                <a:cxn ang="0">
                  <a:pos x="527" y="28"/>
                </a:cxn>
              </a:cxnLst>
              <a:rect l="0" t="0" r="r" b="b"/>
              <a:pathLst>
                <a:path w="527" h="69">
                  <a:moveTo>
                    <a:pt x="527" y="28"/>
                  </a:moveTo>
                  <a:lnTo>
                    <a:pt x="527" y="38"/>
                  </a:lnTo>
                  <a:lnTo>
                    <a:pt x="27" y="69"/>
                  </a:lnTo>
                  <a:lnTo>
                    <a:pt x="4" y="38"/>
                  </a:lnTo>
                  <a:lnTo>
                    <a:pt x="0" y="31"/>
                  </a:lnTo>
                  <a:lnTo>
                    <a:pt x="476" y="0"/>
                  </a:lnTo>
                  <a:lnTo>
                    <a:pt x="527" y="28"/>
                  </a:lnTo>
                  <a:close/>
                </a:path>
              </a:pathLst>
            </a:custGeom>
            <a:solidFill>
              <a:srgbClr val="7F755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249" name="Freeform 81"/>
            <p:cNvSpPr>
              <a:spLocks/>
            </p:cNvSpPr>
            <p:nvPr/>
          </p:nvSpPr>
          <p:spPr bwMode="auto">
            <a:xfrm>
              <a:off x="4546600" y="4833938"/>
              <a:ext cx="836613" cy="103188"/>
            </a:xfrm>
            <a:custGeom>
              <a:avLst/>
              <a:gdLst/>
              <a:ahLst/>
              <a:cxnLst>
                <a:cxn ang="0">
                  <a:pos x="527" y="31"/>
                </a:cxn>
                <a:cxn ang="0">
                  <a:pos x="27" y="65"/>
                </a:cxn>
                <a:cxn ang="0">
                  <a:pos x="0" y="34"/>
                </a:cxn>
                <a:cxn ang="0">
                  <a:pos x="476" y="0"/>
                </a:cxn>
                <a:cxn ang="0">
                  <a:pos x="527" y="31"/>
                </a:cxn>
              </a:cxnLst>
              <a:rect l="0" t="0" r="r" b="b"/>
              <a:pathLst>
                <a:path w="527" h="65">
                  <a:moveTo>
                    <a:pt x="527" y="31"/>
                  </a:moveTo>
                  <a:lnTo>
                    <a:pt x="27" y="65"/>
                  </a:lnTo>
                  <a:lnTo>
                    <a:pt x="0" y="34"/>
                  </a:lnTo>
                  <a:lnTo>
                    <a:pt x="476" y="0"/>
                  </a:lnTo>
                  <a:lnTo>
                    <a:pt x="527" y="31"/>
                  </a:lnTo>
                  <a:close/>
                </a:path>
              </a:pathLst>
            </a:custGeom>
            <a:solidFill>
              <a:srgbClr val="D8C79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250" name="Freeform 82"/>
            <p:cNvSpPr>
              <a:spLocks/>
            </p:cNvSpPr>
            <p:nvPr/>
          </p:nvSpPr>
          <p:spPr bwMode="auto">
            <a:xfrm>
              <a:off x="4564063" y="4887913"/>
              <a:ext cx="31750" cy="158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6" y="10"/>
                </a:cxn>
                <a:cxn ang="0">
                  <a:pos x="20" y="10"/>
                </a:cxn>
                <a:cxn ang="0">
                  <a:pos x="6" y="0"/>
                </a:cxn>
                <a:cxn ang="0">
                  <a:pos x="0" y="0"/>
                </a:cxn>
              </a:cxnLst>
              <a:rect l="0" t="0" r="r" b="b"/>
              <a:pathLst>
                <a:path w="20" h="10">
                  <a:moveTo>
                    <a:pt x="0" y="0"/>
                  </a:moveTo>
                  <a:lnTo>
                    <a:pt x="16" y="10"/>
                  </a:lnTo>
                  <a:lnTo>
                    <a:pt x="20" y="10"/>
                  </a:lnTo>
                  <a:lnTo>
                    <a:pt x="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251" name="Freeform 83"/>
            <p:cNvSpPr>
              <a:spLocks/>
            </p:cNvSpPr>
            <p:nvPr/>
          </p:nvSpPr>
          <p:spPr bwMode="auto">
            <a:xfrm>
              <a:off x="4627563" y="4883150"/>
              <a:ext cx="31750" cy="158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4" y="10"/>
                </a:cxn>
                <a:cxn ang="0">
                  <a:pos x="20" y="10"/>
                </a:cxn>
                <a:cxn ang="0">
                  <a:pos x="7" y="0"/>
                </a:cxn>
                <a:cxn ang="0">
                  <a:pos x="0" y="0"/>
                </a:cxn>
              </a:cxnLst>
              <a:rect l="0" t="0" r="r" b="b"/>
              <a:pathLst>
                <a:path w="20" h="10">
                  <a:moveTo>
                    <a:pt x="0" y="0"/>
                  </a:moveTo>
                  <a:lnTo>
                    <a:pt x="14" y="10"/>
                  </a:lnTo>
                  <a:lnTo>
                    <a:pt x="20" y="10"/>
                  </a:lnTo>
                  <a:lnTo>
                    <a:pt x="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252" name="Freeform 84"/>
            <p:cNvSpPr>
              <a:spLocks/>
            </p:cNvSpPr>
            <p:nvPr/>
          </p:nvSpPr>
          <p:spPr bwMode="auto">
            <a:xfrm>
              <a:off x="4692650" y="4876800"/>
              <a:ext cx="31750" cy="1746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3" y="11"/>
                </a:cxn>
                <a:cxn ang="0">
                  <a:pos x="20" y="11"/>
                </a:cxn>
                <a:cxn ang="0">
                  <a:pos x="3" y="0"/>
                </a:cxn>
                <a:cxn ang="0">
                  <a:pos x="0" y="0"/>
                </a:cxn>
              </a:cxnLst>
              <a:rect l="0" t="0" r="r" b="b"/>
              <a:pathLst>
                <a:path w="20" h="11">
                  <a:moveTo>
                    <a:pt x="0" y="0"/>
                  </a:moveTo>
                  <a:lnTo>
                    <a:pt x="13" y="11"/>
                  </a:lnTo>
                  <a:lnTo>
                    <a:pt x="20" y="11"/>
                  </a:lnTo>
                  <a:lnTo>
                    <a:pt x="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253" name="Freeform 85"/>
            <p:cNvSpPr>
              <a:spLocks/>
            </p:cNvSpPr>
            <p:nvPr/>
          </p:nvSpPr>
          <p:spPr bwMode="auto">
            <a:xfrm>
              <a:off x="4767263" y="4872038"/>
              <a:ext cx="31750" cy="158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3" y="10"/>
                </a:cxn>
                <a:cxn ang="0">
                  <a:pos x="20" y="10"/>
                </a:cxn>
                <a:cxn ang="0">
                  <a:pos x="3" y="0"/>
                </a:cxn>
                <a:cxn ang="0">
                  <a:pos x="0" y="0"/>
                </a:cxn>
              </a:cxnLst>
              <a:rect l="0" t="0" r="r" b="b"/>
              <a:pathLst>
                <a:path w="20" h="10">
                  <a:moveTo>
                    <a:pt x="0" y="0"/>
                  </a:moveTo>
                  <a:lnTo>
                    <a:pt x="13" y="10"/>
                  </a:lnTo>
                  <a:lnTo>
                    <a:pt x="20" y="10"/>
                  </a:lnTo>
                  <a:lnTo>
                    <a:pt x="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254" name="Freeform 86"/>
            <p:cNvSpPr>
              <a:spLocks/>
            </p:cNvSpPr>
            <p:nvPr/>
          </p:nvSpPr>
          <p:spPr bwMode="auto">
            <a:xfrm>
              <a:off x="4841875" y="4867275"/>
              <a:ext cx="31750" cy="158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4" y="10"/>
                </a:cxn>
                <a:cxn ang="0">
                  <a:pos x="20" y="10"/>
                </a:cxn>
                <a:cxn ang="0">
                  <a:pos x="3" y="0"/>
                </a:cxn>
                <a:cxn ang="0">
                  <a:pos x="0" y="0"/>
                </a:cxn>
              </a:cxnLst>
              <a:rect l="0" t="0" r="r" b="b"/>
              <a:pathLst>
                <a:path w="20" h="10">
                  <a:moveTo>
                    <a:pt x="0" y="0"/>
                  </a:moveTo>
                  <a:lnTo>
                    <a:pt x="14" y="10"/>
                  </a:lnTo>
                  <a:lnTo>
                    <a:pt x="20" y="10"/>
                  </a:lnTo>
                  <a:lnTo>
                    <a:pt x="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255" name="Freeform 87"/>
            <p:cNvSpPr>
              <a:spLocks/>
            </p:cNvSpPr>
            <p:nvPr/>
          </p:nvSpPr>
          <p:spPr bwMode="auto">
            <a:xfrm>
              <a:off x="4922838" y="4860925"/>
              <a:ext cx="31750" cy="158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3" y="10"/>
                </a:cxn>
                <a:cxn ang="0">
                  <a:pos x="20" y="10"/>
                </a:cxn>
                <a:cxn ang="0">
                  <a:pos x="3" y="0"/>
                </a:cxn>
                <a:cxn ang="0">
                  <a:pos x="0" y="0"/>
                </a:cxn>
              </a:cxnLst>
              <a:rect l="0" t="0" r="r" b="b"/>
              <a:pathLst>
                <a:path w="20" h="10">
                  <a:moveTo>
                    <a:pt x="0" y="0"/>
                  </a:moveTo>
                  <a:lnTo>
                    <a:pt x="13" y="10"/>
                  </a:lnTo>
                  <a:lnTo>
                    <a:pt x="20" y="10"/>
                  </a:lnTo>
                  <a:lnTo>
                    <a:pt x="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256" name="Freeform 88"/>
            <p:cNvSpPr>
              <a:spLocks/>
            </p:cNvSpPr>
            <p:nvPr/>
          </p:nvSpPr>
          <p:spPr bwMode="auto">
            <a:xfrm>
              <a:off x="4992688" y="4856163"/>
              <a:ext cx="31750" cy="158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3" y="10"/>
                </a:cxn>
                <a:cxn ang="0">
                  <a:pos x="20" y="10"/>
                </a:cxn>
                <a:cxn ang="0">
                  <a:pos x="6" y="0"/>
                </a:cxn>
                <a:cxn ang="0">
                  <a:pos x="0" y="0"/>
                </a:cxn>
              </a:cxnLst>
              <a:rect l="0" t="0" r="r" b="b"/>
              <a:pathLst>
                <a:path w="20" h="10">
                  <a:moveTo>
                    <a:pt x="0" y="0"/>
                  </a:moveTo>
                  <a:lnTo>
                    <a:pt x="13" y="10"/>
                  </a:lnTo>
                  <a:lnTo>
                    <a:pt x="20" y="10"/>
                  </a:lnTo>
                  <a:lnTo>
                    <a:pt x="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257" name="Freeform 89"/>
            <p:cNvSpPr>
              <a:spLocks/>
            </p:cNvSpPr>
            <p:nvPr/>
          </p:nvSpPr>
          <p:spPr bwMode="auto">
            <a:xfrm>
              <a:off x="5067300" y="4849813"/>
              <a:ext cx="31750" cy="1746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7" y="11"/>
                </a:cxn>
                <a:cxn ang="0">
                  <a:pos x="20" y="11"/>
                </a:cxn>
                <a:cxn ang="0">
                  <a:pos x="7" y="0"/>
                </a:cxn>
                <a:cxn ang="0">
                  <a:pos x="0" y="0"/>
                </a:cxn>
              </a:cxnLst>
              <a:rect l="0" t="0" r="r" b="b"/>
              <a:pathLst>
                <a:path w="20" h="11">
                  <a:moveTo>
                    <a:pt x="0" y="0"/>
                  </a:moveTo>
                  <a:lnTo>
                    <a:pt x="17" y="11"/>
                  </a:lnTo>
                  <a:lnTo>
                    <a:pt x="20" y="11"/>
                  </a:lnTo>
                  <a:lnTo>
                    <a:pt x="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258" name="Freeform 90"/>
            <p:cNvSpPr>
              <a:spLocks/>
            </p:cNvSpPr>
            <p:nvPr/>
          </p:nvSpPr>
          <p:spPr bwMode="auto">
            <a:xfrm>
              <a:off x="5153025" y="4845050"/>
              <a:ext cx="31750" cy="158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3" y="10"/>
                </a:cxn>
                <a:cxn ang="0">
                  <a:pos x="20" y="10"/>
                </a:cxn>
                <a:cxn ang="0">
                  <a:pos x="3" y="0"/>
                </a:cxn>
                <a:cxn ang="0">
                  <a:pos x="0" y="0"/>
                </a:cxn>
              </a:cxnLst>
              <a:rect l="0" t="0" r="r" b="b"/>
              <a:pathLst>
                <a:path w="20" h="10">
                  <a:moveTo>
                    <a:pt x="0" y="0"/>
                  </a:moveTo>
                  <a:lnTo>
                    <a:pt x="13" y="10"/>
                  </a:lnTo>
                  <a:lnTo>
                    <a:pt x="20" y="10"/>
                  </a:lnTo>
                  <a:lnTo>
                    <a:pt x="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259" name="Freeform 91"/>
            <p:cNvSpPr>
              <a:spLocks/>
            </p:cNvSpPr>
            <p:nvPr/>
          </p:nvSpPr>
          <p:spPr bwMode="auto">
            <a:xfrm>
              <a:off x="5222875" y="4838700"/>
              <a:ext cx="31750" cy="1746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7" y="11"/>
                </a:cxn>
                <a:cxn ang="0">
                  <a:pos x="20" y="11"/>
                </a:cxn>
                <a:cxn ang="0">
                  <a:pos x="6" y="0"/>
                </a:cxn>
                <a:cxn ang="0">
                  <a:pos x="0" y="0"/>
                </a:cxn>
              </a:cxnLst>
              <a:rect l="0" t="0" r="r" b="b"/>
              <a:pathLst>
                <a:path w="20" h="11">
                  <a:moveTo>
                    <a:pt x="0" y="0"/>
                  </a:moveTo>
                  <a:lnTo>
                    <a:pt x="17" y="11"/>
                  </a:lnTo>
                  <a:lnTo>
                    <a:pt x="20" y="11"/>
                  </a:lnTo>
                  <a:lnTo>
                    <a:pt x="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260" name="Freeform 92"/>
            <p:cNvSpPr>
              <a:spLocks/>
            </p:cNvSpPr>
            <p:nvPr/>
          </p:nvSpPr>
          <p:spPr bwMode="auto">
            <a:xfrm>
              <a:off x="5376863" y="3876675"/>
              <a:ext cx="85725" cy="92075"/>
            </a:xfrm>
            <a:custGeom>
              <a:avLst/>
              <a:gdLst/>
              <a:ahLst/>
              <a:cxnLst>
                <a:cxn ang="0">
                  <a:pos x="0" y="31"/>
                </a:cxn>
                <a:cxn ang="0">
                  <a:pos x="0" y="31"/>
                </a:cxn>
                <a:cxn ang="0">
                  <a:pos x="0" y="41"/>
                </a:cxn>
                <a:cxn ang="0">
                  <a:pos x="7" y="51"/>
                </a:cxn>
                <a:cxn ang="0">
                  <a:pos x="17" y="58"/>
                </a:cxn>
                <a:cxn ang="0">
                  <a:pos x="27" y="58"/>
                </a:cxn>
                <a:cxn ang="0">
                  <a:pos x="27" y="58"/>
                </a:cxn>
                <a:cxn ang="0">
                  <a:pos x="38" y="58"/>
                </a:cxn>
                <a:cxn ang="0">
                  <a:pos x="48" y="51"/>
                </a:cxn>
                <a:cxn ang="0">
                  <a:pos x="54" y="41"/>
                </a:cxn>
                <a:cxn ang="0">
                  <a:pos x="54" y="31"/>
                </a:cxn>
                <a:cxn ang="0">
                  <a:pos x="54" y="31"/>
                </a:cxn>
                <a:cxn ang="0">
                  <a:pos x="54" y="17"/>
                </a:cxn>
                <a:cxn ang="0">
                  <a:pos x="48" y="10"/>
                </a:cxn>
                <a:cxn ang="0">
                  <a:pos x="38" y="3"/>
                </a:cxn>
                <a:cxn ang="0">
                  <a:pos x="27" y="0"/>
                </a:cxn>
                <a:cxn ang="0">
                  <a:pos x="27" y="0"/>
                </a:cxn>
                <a:cxn ang="0">
                  <a:pos x="17" y="3"/>
                </a:cxn>
                <a:cxn ang="0">
                  <a:pos x="7" y="10"/>
                </a:cxn>
                <a:cxn ang="0">
                  <a:pos x="0" y="17"/>
                </a:cxn>
                <a:cxn ang="0">
                  <a:pos x="0" y="31"/>
                </a:cxn>
                <a:cxn ang="0">
                  <a:pos x="0" y="31"/>
                </a:cxn>
              </a:cxnLst>
              <a:rect l="0" t="0" r="r" b="b"/>
              <a:pathLst>
                <a:path w="54" h="58">
                  <a:moveTo>
                    <a:pt x="0" y="31"/>
                  </a:moveTo>
                  <a:lnTo>
                    <a:pt x="0" y="31"/>
                  </a:lnTo>
                  <a:lnTo>
                    <a:pt x="0" y="41"/>
                  </a:lnTo>
                  <a:lnTo>
                    <a:pt x="7" y="51"/>
                  </a:lnTo>
                  <a:lnTo>
                    <a:pt x="17" y="58"/>
                  </a:lnTo>
                  <a:lnTo>
                    <a:pt x="27" y="58"/>
                  </a:lnTo>
                  <a:lnTo>
                    <a:pt x="27" y="58"/>
                  </a:lnTo>
                  <a:lnTo>
                    <a:pt x="38" y="58"/>
                  </a:lnTo>
                  <a:lnTo>
                    <a:pt x="48" y="51"/>
                  </a:lnTo>
                  <a:lnTo>
                    <a:pt x="54" y="41"/>
                  </a:lnTo>
                  <a:lnTo>
                    <a:pt x="54" y="31"/>
                  </a:lnTo>
                  <a:lnTo>
                    <a:pt x="54" y="31"/>
                  </a:lnTo>
                  <a:lnTo>
                    <a:pt x="54" y="17"/>
                  </a:lnTo>
                  <a:lnTo>
                    <a:pt x="48" y="10"/>
                  </a:lnTo>
                  <a:lnTo>
                    <a:pt x="38" y="3"/>
                  </a:lnTo>
                  <a:lnTo>
                    <a:pt x="27" y="0"/>
                  </a:lnTo>
                  <a:lnTo>
                    <a:pt x="27" y="0"/>
                  </a:lnTo>
                  <a:lnTo>
                    <a:pt x="17" y="3"/>
                  </a:lnTo>
                  <a:lnTo>
                    <a:pt x="7" y="10"/>
                  </a:lnTo>
                  <a:lnTo>
                    <a:pt x="0" y="17"/>
                  </a:lnTo>
                  <a:lnTo>
                    <a:pt x="0" y="31"/>
                  </a:lnTo>
                  <a:lnTo>
                    <a:pt x="0" y="31"/>
                  </a:lnTo>
                  <a:close/>
                </a:path>
              </a:pathLst>
            </a:custGeom>
            <a:solidFill>
              <a:srgbClr val="CC948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261" name="Freeform 93"/>
            <p:cNvSpPr>
              <a:spLocks/>
            </p:cNvSpPr>
            <p:nvPr/>
          </p:nvSpPr>
          <p:spPr bwMode="auto">
            <a:xfrm>
              <a:off x="5516563" y="3735388"/>
              <a:ext cx="69850" cy="195263"/>
            </a:xfrm>
            <a:custGeom>
              <a:avLst/>
              <a:gdLst/>
              <a:ahLst/>
              <a:cxnLst>
                <a:cxn ang="0">
                  <a:pos x="31" y="0"/>
                </a:cxn>
                <a:cxn ang="0">
                  <a:pos x="44" y="69"/>
                </a:cxn>
                <a:cxn ang="0">
                  <a:pos x="44" y="69"/>
                </a:cxn>
                <a:cxn ang="0">
                  <a:pos x="41" y="69"/>
                </a:cxn>
                <a:cxn ang="0">
                  <a:pos x="27" y="75"/>
                </a:cxn>
                <a:cxn ang="0">
                  <a:pos x="20" y="82"/>
                </a:cxn>
                <a:cxn ang="0">
                  <a:pos x="14" y="92"/>
                </a:cxn>
                <a:cxn ang="0">
                  <a:pos x="7" y="106"/>
                </a:cxn>
                <a:cxn ang="0">
                  <a:pos x="7" y="123"/>
                </a:cxn>
                <a:cxn ang="0">
                  <a:pos x="7" y="123"/>
                </a:cxn>
                <a:cxn ang="0">
                  <a:pos x="4" y="109"/>
                </a:cxn>
                <a:cxn ang="0">
                  <a:pos x="0" y="75"/>
                </a:cxn>
                <a:cxn ang="0">
                  <a:pos x="4" y="51"/>
                </a:cxn>
                <a:cxn ang="0">
                  <a:pos x="7" y="31"/>
                </a:cxn>
                <a:cxn ang="0">
                  <a:pos x="17" y="14"/>
                </a:cxn>
                <a:cxn ang="0">
                  <a:pos x="31" y="0"/>
                </a:cxn>
                <a:cxn ang="0">
                  <a:pos x="31" y="0"/>
                </a:cxn>
              </a:cxnLst>
              <a:rect l="0" t="0" r="r" b="b"/>
              <a:pathLst>
                <a:path w="44" h="123">
                  <a:moveTo>
                    <a:pt x="31" y="0"/>
                  </a:moveTo>
                  <a:lnTo>
                    <a:pt x="44" y="69"/>
                  </a:lnTo>
                  <a:lnTo>
                    <a:pt x="44" y="69"/>
                  </a:lnTo>
                  <a:lnTo>
                    <a:pt x="41" y="69"/>
                  </a:lnTo>
                  <a:lnTo>
                    <a:pt x="27" y="75"/>
                  </a:lnTo>
                  <a:lnTo>
                    <a:pt x="20" y="82"/>
                  </a:lnTo>
                  <a:lnTo>
                    <a:pt x="14" y="92"/>
                  </a:lnTo>
                  <a:lnTo>
                    <a:pt x="7" y="106"/>
                  </a:lnTo>
                  <a:lnTo>
                    <a:pt x="7" y="123"/>
                  </a:lnTo>
                  <a:lnTo>
                    <a:pt x="7" y="123"/>
                  </a:lnTo>
                  <a:lnTo>
                    <a:pt x="4" y="109"/>
                  </a:lnTo>
                  <a:lnTo>
                    <a:pt x="0" y="75"/>
                  </a:lnTo>
                  <a:lnTo>
                    <a:pt x="4" y="51"/>
                  </a:lnTo>
                  <a:lnTo>
                    <a:pt x="7" y="31"/>
                  </a:lnTo>
                  <a:lnTo>
                    <a:pt x="17" y="14"/>
                  </a:lnTo>
                  <a:lnTo>
                    <a:pt x="31" y="0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BE6D0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262" name="Freeform 101"/>
            <p:cNvSpPr>
              <a:spLocks/>
            </p:cNvSpPr>
            <p:nvPr/>
          </p:nvSpPr>
          <p:spPr bwMode="auto">
            <a:xfrm>
              <a:off x="3625850" y="3243263"/>
              <a:ext cx="1076325" cy="990600"/>
            </a:xfrm>
            <a:custGeom>
              <a:avLst/>
              <a:gdLst/>
              <a:ahLst/>
              <a:cxnLst>
                <a:cxn ang="0">
                  <a:pos x="678" y="321"/>
                </a:cxn>
                <a:cxn ang="0">
                  <a:pos x="672" y="307"/>
                </a:cxn>
                <a:cxn ang="0">
                  <a:pos x="651" y="314"/>
                </a:cxn>
                <a:cxn ang="0">
                  <a:pos x="628" y="368"/>
                </a:cxn>
                <a:cxn ang="0">
                  <a:pos x="587" y="365"/>
                </a:cxn>
                <a:cxn ang="0">
                  <a:pos x="597" y="344"/>
                </a:cxn>
                <a:cxn ang="0">
                  <a:pos x="641" y="324"/>
                </a:cxn>
                <a:cxn ang="0">
                  <a:pos x="645" y="321"/>
                </a:cxn>
                <a:cxn ang="0">
                  <a:pos x="645" y="314"/>
                </a:cxn>
                <a:cxn ang="0">
                  <a:pos x="550" y="338"/>
                </a:cxn>
                <a:cxn ang="0">
                  <a:pos x="506" y="406"/>
                </a:cxn>
                <a:cxn ang="0">
                  <a:pos x="95" y="522"/>
                </a:cxn>
                <a:cxn ang="0">
                  <a:pos x="95" y="522"/>
                </a:cxn>
                <a:cxn ang="0">
                  <a:pos x="98" y="300"/>
                </a:cxn>
                <a:cxn ang="0">
                  <a:pos x="101" y="130"/>
                </a:cxn>
                <a:cxn ang="0">
                  <a:pos x="101" y="130"/>
                </a:cxn>
                <a:cxn ang="0">
                  <a:pos x="105" y="92"/>
                </a:cxn>
                <a:cxn ang="0">
                  <a:pos x="105" y="62"/>
                </a:cxn>
                <a:cxn ang="0">
                  <a:pos x="101" y="38"/>
                </a:cxn>
                <a:cxn ang="0">
                  <a:pos x="95" y="21"/>
                </a:cxn>
                <a:cxn ang="0">
                  <a:pos x="88" y="10"/>
                </a:cxn>
                <a:cxn ang="0">
                  <a:pos x="81" y="4"/>
                </a:cxn>
                <a:cxn ang="0">
                  <a:pos x="71" y="0"/>
                </a:cxn>
                <a:cxn ang="0">
                  <a:pos x="61" y="0"/>
                </a:cxn>
                <a:cxn ang="0">
                  <a:pos x="61" y="0"/>
                </a:cxn>
                <a:cxn ang="0">
                  <a:pos x="51" y="4"/>
                </a:cxn>
                <a:cxn ang="0">
                  <a:pos x="41" y="7"/>
                </a:cxn>
                <a:cxn ang="0">
                  <a:pos x="27" y="21"/>
                </a:cxn>
                <a:cxn ang="0">
                  <a:pos x="14" y="41"/>
                </a:cxn>
                <a:cxn ang="0">
                  <a:pos x="7" y="62"/>
                </a:cxn>
                <a:cxn ang="0">
                  <a:pos x="3" y="82"/>
                </a:cxn>
                <a:cxn ang="0">
                  <a:pos x="3" y="99"/>
                </a:cxn>
                <a:cxn ang="0">
                  <a:pos x="0" y="116"/>
                </a:cxn>
                <a:cxn ang="0">
                  <a:pos x="0" y="116"/>
                </a:cxn>
                <a:cxn ang="0">
                  <a:pos x="27" y="624"/>
                </a:cxn>
                <a:cxn ang="0">
                  <a:pos x="27" y="624"/>
                </a:cxn>
                <a:cxn ang="0">
                  <a:pos x="27" y="624"/>
                </a:cxn>
                <a:cxn ang="0">
                  <a:pos x="27" y="624"/>
                </a:cxn>
                <a:cxn ang="0">
                  <a:pos x="493" y="457"/>
                </a:cxn>
                <a:cxn ang="0">
                  <a:pos x="493" y="457"/>
                </a:cxn>
                <a:cxn ang="0">
                  <a:pos x="645" y="443"/>
                </a:cxn>
                <a:cxn ang="0">
                  <a:pos x="658" y="416"/>
                </a:cxn>
                <a:cxn ang="0">
                  <a:pos x="675" y="368"/>
                </a:cxn>
                <a:cxn ang="0">
                  <a:pos x="675" y="368"/>
                </a:cxn>
                <a:cxn ang="0">
                  <a:pos x="678" y="334"/>
                </a:cxn>
                <a:cxn ang="0">
                  <a:pos x="678" y="334"/>
                </a:cxn>
                <a:cxn ang="0">
                  <a:pos x="678" y="321"/>
                </a:cxn>
                <a:cxn ang="0">
                  <a:pos x="678" y="321"/>
                </a:cxn>
              </a:cxnLst>
              <a:rect l="0" t="0" r="r" b="b"/>
              <a:pathLst>
                <a:path w="678" h="624">
                  <a:moveTo>
                    <a:pt x="678" y="321"/>
                  </a:moveTo>
                  <a:lnTo>
                    <a:pt x="672" y="307"/>
                  </a:lnTo>
                  <a:lnTo>
                    <a:pt x="651" y="314"/>
                  </a:lnTo>
                  <a:lnTo>
                    <a:pt x="628" y="368"/>
                  </a:lnTo>
                  <a:lnTo>
                    <a:pt x="587" y="365"/>
                  </a:lnTo>
                  <a:lnTo>
                    <a:pt x="597" y="344"/>
                  </a:lnTo>
                  <a:lnTo>
                    <a:pt x="641" y="324"/>
                  </a:lnTo>
                  <a:lnTo>
                    <a:pt x="645" y="321"/>
                  </a:lnTo>
                  <a:lnTo>
                    <a:pt x="645" y="314"/>
                  </a:lnTo>
                  <a:lnTo>
                    <a:pt x="550" y="338"/>
                  </a:lnTo>
                  <a:lnTo>
                    <a:pt x="506" y="406"/>
                  </a:lnTo>
                  <a:lnTo>
                    <a:pt x="95" y="522"/>
                  </a:lnTo>
                  <a:lnTo>
                    <a:pt x="95" y="522"/>
                  </a:lnTo>
                  <a:lnTo>
                    <a:pt x="98" y="300"/>
                  </a:lnTo>
                  <a:lnTo>
                    <a:pt x="101" y="130"/>
                  </a:lnTo>
                  <a:lnTo>
                    <a:pt x="101" y="130"/>
                  </a:lnTo>
                  <a:lnTo>
                    <a:pt x="105" y="92"/>
                  </a:lnTo>
                  <a:lnTo>
                    <a:pt x="105" y="62"/>
                  </a:lnTo>
                  <a:lnTo>
                    <a:pt x="101" y="38"/>
                  </a:lnTo>
                  <a:lnTo>
                    <a:pt x="95" y="21"/>
                  </a:lnTo>
                  <a:lnTo>
                    <a:pt x="88" y="10"/>
                  </a:lnTo>
                  <a:lnTo>
                    <a:pt x="81" y="4"/>
                  </a:lnTo>
                  <a:lnTo>
                    <a:pt x="71" y="0"/>
                  </a:lnTo>
                  <a:lnTo>
                    <a:pt x="61" y="0"/>
                  </a:lnTo>
                  <a:lnTo>
                    <a:pt x="61" y="0"/>
                  </a:lnTo>
                  <a:lnTo>
                    <a:pt x="51" y="4"/>
                  </a:lnTo>
                  <a:lnTo>
                    <a:pt x="41" y="7"/>
                  </a:lnTo>
                  <a:lnTo>
                    <a:pt x="27" y="21"/>
                  </a:lnTo>
                  <a:lnTo>
                    <a:pt x="14" y="41"/>
                  </a:lnTo>
                  <a:lnTo>
                    <a:pt x="7" y="62"/>
                  </a:lnTo>
                  <a:lnTo>
                    <a:pt x="3" y="82"/>
                  </a:lnTo>
                  <a:lnTo>
                    <a:pt x="3" y="99"/>
                  </a:lnTo>
                  <a:lnTo>
                    <a:pt x="0" y="116"/>
                  </a:lnTo>
                  <a:lnTo>
                    <a:pt x="0" y="116"/>
                  </a:lnTo>
                  <a:lnTo>
                    <a:pt x="27" y="624"/>
                  </a:lnTo>
                  <a:lnTo>
                    <a:pt x="27" y="624"/>
                  </a:lnTo>
                  <a:lnTo>
                    <a:pt x="27" y="624"/>
                  </a:lnTo>
                  <a:lnTo>
                    <a:pt x="27" y="624"/>
                  </a:lnTo>
                  <a:lnTo>
                    <a:pt x="493" y="457"/>
                  </a:lnTo>
                  <a:lnTo>
                    <a:pt x="493" y="457"/>
                  </a:lnTo>
                  <a:lnTo>
                    <a:pt x="645" y="443"/>
                  </a:lnTo>
                  <a:lnTo>
                    <a:pt x="658" y="416"/>
                  </a:lnTo>
                  <a:lnTo>
                    <a:pt x="675" y="368"/>
                  </a:lnTo>
                  <a:lnTo>
                    <a:pt x="675" y="368"/>
                  </a:lnTo>
                  <a:lnTo>
                    <a:pt x="678" y="334"/>
                  </a:lnTo>
                  <a:lnTo>
                    <a:pt x="678" y="334"/>
                  </a:lnTo>
                  <a:lnTo>
                    <a:pt x="678" y="321"/>
                  </a:lnTo>
                  <a:lnTo>
                    <a:pt x="678" y="321"/>
                  </a:lnTo>
                  <a:close/>
                </a:path>
              </a:pathLst>
            </a:custGeom>
            <a:solidFill>
              <a:srgbClr val="C29B7A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263" name="Freeform 102"/>
            <p:cNvSpPr>
              <a:spLocks/>
            </p:cNvSpPr>
            <p:nvPr/>
          </p:nvSpPr>
          <p:spPr bwMode="auto">
            <a:xfrm>
              <a:off x="4606925" y="3557588"/>
              <a:ext cx="95250" cy="258763"/>
            </a:xfrm>
            <a:custGeom>
              <a:avLst/>
              <a:gdLst/>
              <a:ahLst/>
              <a:cxnLst>
                <a:cxn ang="0">
                  <a:pos x="23" y="163"/>
                </a:cxn>
                <a:cxn ang="0">
                  <a:pos x="0" y="157"/>
                </a:cxn>
                <a:cxn ang="0">
                  <a:pos x="37" y="0"/>
                </a:cxn>
                <a:cxn ang="0">
                  <a:pos x="60" y="3"/>
                </a:cxn>
                <a:cxn ang="0">
                  <a:pos x="23" y="163"/>
                </a:cxn>
              </a:cxnLst>
              <a:rect l="0" t="0" r="r" b="b"/>
              <a:pathLst>
                <a:path w="60" h="163">
                  <a:moveTo>
                    <a:pt x="23" y="163"/>
                  </a:moveTo>
                  <a:lnTo>
                    <a:pt x="0" y="157"/>
                  </a:lnTo>
                  <a:lnTo>
                    <a:pt x="37" y="0"/>
                  </a:lnTo>
                  <a:lnTo>
                    <a:pt x="60" y="3"/>
                  </a:lnTo>
                  <a:lnTo>
                    <a:pt x="23" y="16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264" name="Rectangle 103"/>
            <p:cNvSpPr>
              <a:spLocks noChangeArrowheads="1"/>
            </p:cNvSpPr>
            <p:nvPr/>
          </p:nvSpPr>
          <p:spPr bwMode="auto">
            <a:xfrm>
              <a:off x="4214809" y="2960966"/>
              <a:ext cx="2345492" cy="3084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fr-CA" i="0" u="none" strike="noStrike" cap="none" normalizeH="0" baseline="0" dirty="0" smtClean="0">
                  <a:ln>
                    <a:noFill/>
                  </a:ln>
                  <a:effectLst/>
                  <a:latin typeface="Brush Script MT" pitchFamily="66" charset="0"/>
                  <a:ea typeface="Calibri" pitchFamily="34" charset="0"/>
                  <a:cs typeface="Times New Roman" pitchFamily="18" charset="0"/>
                </a:rPr>
                <a:t>Quelle est la date aujourd’hui?</a:t>
              </a:r>
              <a:endParaRPr kumimoji="0" lang="fr-CA" i="0" u="none" strike="noStrike" cap="none" normalizeH="0" baseline="0" dirty="0" smtClean="0">
                <a:ln>
                  <a:noFill/>
                </a:ln>
                <a:effectLst/>
                <a:latin typeface="Brush Script MT" pitchFamily="66" charset="0"/>
              </a:endParaRPr>
            </a:p>
          </p:txBody>
        </p:sp>
      </p:grpSp>
      <p:sp>
        <p:nvSpPr>
          <p:cNvPr id="4" name="Title 1"/>
          <p:cNvSpPr txBox="1">
            <a:spLocks/>
          </p:cNvSpPr>
          <p:nvPr/>
        </p:nvSpPr>
        <p:spPr>
          <a:xfrm>
            <a:off x="-428660" y="428612"/>
            <a:ext cx="1000132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sz="4800" noProof="0" dirty="0" smtClean="0">
                <a:latin typeface="Arial Rounded MT Bold" pitchFamily="34" charset="0"/>
                <a:ea typeface="+mj-ea"/>
                <a:cs typeface="+mj-cs"/>
              </a:rPr>
              <a:t>La fille  _________  le français.</a:t>
            </a:r>
            <a:endParaRPr kumimoji="0" lang="en-CA" sz="4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57422" y="571480"/>
            <a:ext cx="3214710" cy="785818"/>
          </a:xfrm>
        </p:spPr>
        <p:txBody>
          <a:bodyPr>
            <a:noAutofit/>
          </a:bodyPr>
          <a:lstStyle/>
          <a:p>
            <a:r>
              <a:rPr lang="fr-CA" sz="4800" dirty="0" smtClean="0">
                <a:solidFill>
                  <a:srgbClr val="00FF00"/>
                </a:solidFill>
                <a:latin typeface="Arial Rounded MT Bold" pitchFamily="34" charset="0"/>
              </a:rPr>
              <a:t>apprend</a:t>
            </a:r>
            <a:endParaRPr lang="en-CA" sz="4800" dirty="0">
              <a:solidFill>
                <a:srgbClr val="00FF00"/>
              </a:solidFill>
              <a:latin typeface="Arial Rounded MT Bold" pitchFamily="34" charset="0"/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-428660" y="5357834"/>
            <a:ext cx="1007275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sz="3600" dirty="0" smtClean="0">
                <a:latin typeface="Arial Rounded MT Bold" pitchFamily="34" charset="0"/>
                <a:ea typeface="+mj-ea"/>
                <a:cs typeface="+mj-cs"/>
              </a:rPr>
              <a:t>Les enfants ____________  le français.</a:t>
            </a:r>
            <a:endParaRPr kumimoji="0" lang="en-CA" sz="3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2643174" y="5286388"/>
            <a:ext cx="4143404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sz="3600" dirty="0" err="1" smtClean="0">
                <a:solidFill>
                  <a:srgbClr val="00FF00"/>
                </a:solidFill>
                <a:latin typeface="Arial Rounded MT Bold" pitchFamily="34" charset="0"/>
                <a:ea typeface="+mj-ea"/>
                <a:cs typeface="+mj-cs"/>
              </a:rPr>
              <a:t>appre</a:t>
            </a:r>
            <a:r>
              <a:rPr lang="fr-CA" sz="3600" b="1" u="sng" dirty="0" err="1" smtClean="0">
                <a:solidFill>
                  <a:srgbClr val="00FF00"/>
                </a:solidFill>
                <a:latin typeface="Arial Rounded MT Bold" pitchFamily="34" charset="0"/>
                <a:ea typeface="+mj-ea"/>
                <a:cs typeface="+mj-cs"/>
              </a:rPr>
              <a:t>nn</a:t>
            </a:r>
            <a:r>
              <a:rPr lang="fr-CA" sz="3600" noProof="0" dirty="0" err="1" smtClean="0">
                <a:solidFill>
                  <a:srgbClr val="00FF00"/>
                </a:solidFill>
                <a:latin typeface="Arial Rounded MT Bold" pitchFamily="34" charset="0"/>
                <a:ea typeface="+mj-ea"/>
                <a:cs typeface="+mj-cs"/>
              </a:rPr>
              <a:t>ent</a:t>
            </a:r>
            <a:endParaRPr kumimoji="0" lang="en-CA" sz="3600" b="0" i="0" u="none" strike="noStrike" kern="1200" cap="none" spc="0" normalizeH="0" baseline="0" noProof="0" dirty="0" smtClean="0">
              <a:ln>
                <a:noFill/>
              </a:ln>
              <a:solidFill>
                <a:srgbClr val="00FF00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30722" name="AutoShape 2" descr="bald fat man blushing animated gif"/>
          <p:cNvSpPr>
            <a:spLocks noChangeAspect="1" noChangeArrowheads="1"/>
          </p:cNvSpPr>
          <p:nvPr/>
        </p:nvSpPr>
        <p:spPr bwMode="auto">
          <a:xfrm>
            <a:off x="155575" y="-509588"/>
            <a:ext cx="809625" cy="107632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CA"/>
          </a:p>
        </p:txBody>
      </p:sp>
      <p:sp>
        <p:nvSpPr>
          <p:cNvPr id="37890" name="AutoShape 2" descr="http://comps.fotosearch.com/comp/DGV/DGV073/boy-girl-3-5_~200155490-001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CA"/>
          </a:p>
        </p:txBody>
      </p:sp>
      <p:sp>
        <p:nvSpPr>
          <p:cNvPr id="37892" name="AutoShape 4" descr="http://comps.fotosearch.com/comp/DGV/DGV073/boy-girl-3-5_~200155490-001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CA"/>
          </a:p>
        </p:txBody>
      </p:sp>
      <p:sp>
        <p:nvSpPr>
          <p:cNvPr id="37894" name="AutoShape 6" descr="http://comps.fotosearch.com/comp/DGV/DGV073/boy-girl-3-5_~200155490-001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CA"/>
          </a:p>
        </p:txBody>
      </p:sp>
      <p:grpSp>
        <p:nvGrpSpPr>
          <p:cNvPr id="170" name="Group 169"/>
          <p:cNvGrpSpPr/>
          <p:nvPr/>
        </p:nvGrpSpPr>
        <p:grpSpPr>
          <a:xfrm>
            <a:off x="2643174" y="1785926"/>
            <a:ext cx="3849688" cy="3500438"/>
            <a:chOff x="2794000" y="1857375"/>
            <a:chExt cx="3849688" cy="3500438"/>
          </a:xfrm>
        </p:grpSpPr>
        <p:sp>
          <p:nvSpPr>
            <p:cNvPr id="45061" name="AutoShape 5"/>
            <p:cNvSpPr>
              <a:spLocks noChangeAspect="1" noChangeArrowheads="1" noTextEdit="1"/>
            </p:cNvSpPr>
            <p:nvPr/>
          </p:nvSpPr>
          <p:spPr bwMode="auto">
            <a:xfrm>
              <a:off x="2794000" y="1857375"/>
              <a:ext cx="3849688" cy="35004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45063" name="Freeform 7"/>
            <p:cNvSpPr>
              <a:spLocks/>
            </p:cNvSpPr>
            <p:nvPr/>
          </p:nvSpPr>
          <p:spPr bwMode="auto">
            <a:xfrm>
              <a:off x="3084513" y="2328863"/>
              <a:ext cx="3371850" cy="2832100"/>
            </a:xfrm>
            <a:custGeom>
              <a:avLst/>
              <a:gdLst/>
              <a:ahLst/>
              <a:cxnLst>
                <a:cxn ang="0">
                  <a:pos x="2124" y="409"/>
                </a:cxn>
                <a:cxn ang="0">
                  <a:pos x="2121" y="452"/>
                </a:cxn>
                <a:cxn ang="0">
                  <a:pos x="2111" y="569"/>
                </a:cxn>
                <a:cxn ang="0">
                  <a:pos x="2097" y="741"/>
                </a:cxn>
                <a:cxn ang="0">
                  <a:pos x="2079" y="950"/>
                </a:cxn>
                <a:cxn ang="0">
                  <a:pos x="2058" y="1176"/>
                </a:cxn>
                <a:cxn ang="0">
                  <a:pos x="2035" y="1404"/>
                </a:cxn>
                <a:cxn ang="0">
                  <a:pos x="2009" y="1612"/>
                </a:cxn>
                <a:cxn ang="0">
                  <a:pos x="1984" y="1784"/>
                </a:cxn>
                <a:cxn ang="0">
                  <a:pos x="205" y="1711"/>
                </a:cxn>
                <a:cxn ang="0">
                  <a:pos x="0" y="0"/>
                </a:cxn>
                <a:cxn ang="0">
                  <a:pos x="2124" y="409"/>
                </a:cxn>
              </a:cxnLst>
              <a:rect l="0" t="0" r="r" b="b"/>
              <a:pathLst>
                <a:path w="2124" h="1784">
                  <a:moveTo>
                    <a:pt x="2124" y="409"/>
                  </a:moveTo>
                  <a:lnTo>
                    <a:pt x="2121" y="452"/>
                  </a:lnTo>
                  <a:lnTo>
                    <a:pt x="2111" y="569"/>
                  </a:lnTo>
                  <a:lnTo>
                    <a:pt x="2097" y="741"/>
                  </a:lnTo>
                  <a:lnTo>
                    <a:pt x="2079" y="950"/>
                  </a:lnTo>
                  <a:lnTo>
                    <a:pt x="2058" y="1176"/>
                  </a:lnTo>
                  <a:lnTo>
                    <a:pt x="2035" y="1404"/>
                  </a:lnTo>
                  <a:lnTo>
                    <a:pt x="2009" y="1612"/>
                  </a:lnTo>
                  <a:lnTo>
                    <a:pt x="1984" y="1784"/>
                  </a:lnTo>
                  <a:lnTo>
                    <a:pt x="205" y="1711"/>
                  </a:lnTo>
                  <a:lnTo>
                    <a:pt x="0" y="0"/>
                  </a:lnTo>
                  <a:lnTo>
                    <a:pt x="2124" y="409"/>
                  </a:lnTo>
                  <a:close/>
                </a:path>
              </a:pathLst>
            </a:custGeom>
            <a:solidFill>
              <a:srgbClr val="7FA54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45064" name="Freeform 8"/>
            <p:cNvSpPr>
              <a:spLocks/>
            </p:cNvSpPr>
            <p:nvPr/>
          </p:nvSpPr>
          <p:spPr bwMode="auto">
            <a:xfrm>
              <a:off x="3262313" y="2695575"/>
              <a:ext cx="3032125" cy="2051050"/>
            </a:xfrm>
            <a:custGeom>
              <a:avLst/>
              <a:gdLst/>
              <a:ahLst/>
              <a:cxnLst>
                <a:cxn ang="0">
                  <a:pos x="1910" y="339"/>
                </a:cxn>
                <a:cxn ang="0">
                  <a:pos x="1907" y="370"/>
                </a:cxn>
                <a:cxn ang="0">
                  <a:pos x="1899" y="450"/>
                </a:cxn>
                <a:cxn ang="0">
                  <a:pos x="1887" y="570"/>
                </a:cxn>
                <a:cxn ang="0">
                  <a:pos x="1872" y="714"/>
                </a:cxn>
                <a:cxn ang="0">
                  <a:pos x="1853" y="871"/>
                </a:cxn>
                <a:cxn ang="0">
                  <a:pos x="1833" y="1029"/>
                </a:cxn>
                <a:cxn ang="0">
                  <a:pos x="1812" y="1173"/>
                </a:cxn>
                <a:cxn ang="0">
                  <a:pos x="1791" y="1292"/>
                </a:cxn>
                <a:cxn ang="0">
                  <a:pos x="194" y="1220"/>
                </a:cxn>
                <a:cxn ang="0">
                  <a:pos x="0" y="0"/>
                </a:cxn>
                <a:cxn ang="0">
                  <a:pos x="1910" y="339"/>
                </a:cxn>
              </a:cxnLst>
              <a:rect l="0" t="0" r="r" b="b"/>
              <a:pathLst>
                <a:path w="1910" h="1292">
                  <a:moveTo>
                    <a:pt x="1910" y="339"/>
                  </a:moveTo>
                  <a:lnTo>
                    <a:pt x="1907" y="370"/>
                  </a:lnTo>
                  <a:lnTo>
                    <a:pt x="1899" y="450"/>
                  </a:lnTo>
                  <a:lnTo>
                    <a:pt x="1887" y="570"/>
                  </a:lnTo>
                  <a:lnTo>
                    <a:pt x="1872" y="714"/>
                  </a:lnTo>
                  <a:lnTo>
                    <a:pt x="1853" y="871"/>
                  </a:lnTo>
                  <a:lnTo>
                    <a:pt x="1833" y="1029"/>
                  </a:lnTo>
                  <a:lnTo>
                    <a:pt x="1812" y="1173"/>
                  </a:lnTo>
                  <a:lnTo>
                    <a:pt x="1791" y="1292"/>
                  </a:lnTo>
                  <a:lnTo>
                    <a:pt x="194" y="1220"/>
                  </a:lnTo>
                  <a:lnTo>
                    <a:pt x="0" y="0"/>
                  </a:lnTo>
                  <a:lnTo>
                    <a:pt x="1910" y="339"/>
                  </a:lnTo>
                  <a:close/>
                </a:path>
              </a:pathLst>
            </a:custGeom>
            <a:solidFill>
              <a:srgbClr val="9BBA7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45065" name="Freeform 9"/>
            <p:cNvSpPr>
              <a:spLocks/>
            </p:cNvSpPr>
            <p:nvPr/>
          </p:nvSpPr>
          <p:spPr bwMode="auto">
            <a:xfrm>
              <a:off x="3651250" y="2974975"/>
              <a:ext cx="422275" cy="7175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0" y="426"/>
                </a:cxn>
                <a:cxn ang="0">
                  <a:pos x="260" y="452"/>
                </a:cxn>
                <a:cxn ang="0">
                  <a:pos x="266" y="45"/>
                </a:cxn>
                <a:cxn ang="0">
                  <a:pos x="0" y="0"/>
                </a:cxn>
              </a:cxnLst>
              <a:rect l="0" t="0" r="r" b="b"/>
              <a:pathLst>
                <a:path w="266" h="452">
                  <a:moveTo>
                    <a:pt x="0" y="0"/>
                  </a:moveTo>
                  <a:lnTo>
                    <a:pt x="10" y="426"/>
                  </a:lnTo>
                  <a:lnTo>
                    <a:pt x="260" y="452"/>
                  </a:lnTo>
                  <a:lnTo>
                    <a:pt x="266" y="4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FA54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45066" name="Freeform 10"/>
            <p:cNvSpPr>
              <a:spLocks/>
            </p:cNvSpPr>
            <p:nvPr/>
          </p:nvSpPr>
          <p:spPr bwMode="auto">
            <a:xfrm>
              <a:off x="5511800" y="3276600"/>
              <a:ext cx="425450" cy="7175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1" y="427"/>
                </a:cxn>
                <a:cxn ang="0">
                  <a:pos x="261" y="452"/>
                </a:cxn>
                <a:cxn ang="0">
                  <a:pos x="268" y="45"/>
                </a:cxn>
                <a:cxn ang="0">
                  <a:pos x="0" y="0"/>
                </a:cxn>
              </a:cxnLst>
              <a:rect l="0" t="0" r="r" b="b"/>
              <a:pathLst>
                <a:path w="268" h="452">
                  <a:moveTo>
                    <a:pt x="0" y="0"/>
                  </a:moveTo>
                  <a:lnTo>
                    <a:pt x="11" y="427"/>
                  </a:lnTo>
                  <a:lnTo>
                    <a:pt x="261" y="452"/>
                  </a:lnTo>
                  <a:lnTo>
                    <a:pt x="268" y="4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FA54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45067" name="Freeform 11"/>
            <p:cNvSpPr>
              <a:spLocks/>
            </p:cNvSpPr>
            <p:nvPr/>
          </p:nvSpPr>
          <p:spPr bwMode="auto">
            <a:xfrm>
              <a:off x="4281488" y="3054350"/>
              <a:ext cx="423863" cy="10826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2" y="656"/>
                </a:cxn>
                <a:cxn ang="0">
                  <a:pos x="261" y="682"/>
                </a:cxn>
                <a:cxn ang="0">
                  <a:pos x="267" y="44"/>
                </a:cxn>
                <a:cxn ang="0">
                  <a:pos x="0" y="0"/>
                </a:cxn>
              </a:cxnLst>
              <a:rect l="0" t="0" r="r" b="b"/>
              <a:pathLst>
                <a:path w="267" h="682">
                  <a:moveTo>
                    <a:pt x="0" y="0"/>
                  </a:moveTo>
                  <a:lnTo>
                    <a:pt x="12" y="656"/>
                  </a:lnTo>
                  <a:lnTo>
                    <a:pt x="261" y="682"/>
                  </a:lnTo>
                  <a:lnTo>
                    <a:pt x="267" y="4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FA54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45068" name="Freeform 12"/>
            <p:cNvSpPr>
              <a:spLocks/>
            </p:cNvSpPr>
            <p:nvPr/>
          </p:nvSpPr>
          <p:spPr bwMode="auto">
            <a:xfrm>
              <a:off x="3779838" y="4305300"/>
              <a:ext cx="598488" cy="22701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5" y="135"/>
                </a:cxn>
                <a:cxn ang="0">
                  <a:pos x="368" y="143"/>
                </a:cxn>
                <a:cxn ang="0">
                  <a:pos x="377" y="15"/>
                </a:cxn>
                <a:cxn ang="0">
                  <a:pos x="0" y="0"/>
                </a:cxn>
              </a:cxnLst>
              <a:rect l="0" t="0" r="r" b="b"/>
              <a:pathLst>
                <a:path w="377" h="143">
                  <a:moveTo>
                    <a:pt x="0" y="0"/>
                  </a:moveTo>
                  <a:lnTo>
                    <a:pt x="15" y="135"/>
                  </a:lnTo>
                  <a:lnTo>
                    <a:pt x="368" y="143"/>
                  </a:lnTo>
                  <a:lnTo>
                    <a:pt x="377" y="1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FA54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45069" name="Freeform 13"/>
            <p:cNvSpPr>
              <a:spLocks/>
            </p:cNvSpPr>
            <p:nvPr/>
          </p:nvSpPr>
          <p:spPr bwMode="auto">
            <a:xfrm>
              <a:off x="5132388" y="3219450"/>
              <a:ext cx="161925" cy="3143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" y="188"/>
                </a:cxn>
                <a:cxn ang="0">
                  <a:pos x="100" y="198"/>
                </a:cxn>
                <a:cxn ang="0">
                  <a:pos x="102" y="20"/>
                </a:cxn>
                <a:cxn ang="0">
                  <a:pos x="0" y="0"/>
                </a:cxn>
              </a:cxnLst>
              <a:rect l="0" t="0" r="r" b="b"/>
              <a:pathLst>
                <a:path w="102" h="198">
                  <a:moveTo>
                    <a:pt x="0" y="0"/>
                  </a:moveTo>
                  <a:lnTo>
                    <a:pt x="3" y="188"/>
                  </a:lnTo>
                  <a:lnTo>
                    <a:pt x="100" y="198"/>
                  </a:lnTo>
                  <a:lnTo>
                    <a:pt x="102" y="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FA54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45070" name="Freeform 14"/>
            <p:cNvSpPr>
              <a:spLocks/>
            </p:cNvSpPr>
            <p:nvPr/>
          </p:nvSpPr>
          <p:spPr bwMode="auto">
            <a:xfrm>
              <a:off x="4899025" y="3175000"/>
              <a:ext cx="161925" cy="31591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" y="188"/>
                </a:cxn>
                <a:cxn ang="0">
                  <a:pos x="100" y="199"/>
                </a:cxn>
                <a:cxn ang="0">
                  <a:pos x="102" y="21"/>
                </a:cxn>
                <a:cxn ang="0">
                  <a:pos x="0" y="0"/>
                </a:cxn>
              </a:cxnLst>
              <a:rect l="0" t="0" r="r" b="b"/>
              <a:pathLst>
                <a:path w="102" h="199">
                  <a:moveTo>
                    <a:pt x="0" y="0"/>
                  </a:moveTo>
                  <a:lnTo>
                    <a:pt x="3" y="188"/>
                  </a:lnTo>
                  <a:lnTo>
                    <a:pt x="100" y="199"/>
                  </a:lnTo>
                  <a:lnTo>
                    <a:pt x="102" y="2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FA54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45071" name="Freeform 15"/>
            <p:cNvSpPr>
              <a:spLocks/>
            </p:cNvSpPr>
            <p:nvPr/>
          </p:nvSpPr>
          <p:spPr bwMode="auto">
            <a:xfrm>
              <a:off x="5140325" y="3594100"/>
              <a:ext cx="161925" cy="31591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" y="188"/>
                </a:cxn>
                <a:cxn ang="0">
                  <a:pos x="100" y="199"/>
                </a:cxn>
                <a:cxn ang="0">
                  <a:pos x="102" y="19"/>
                </a:cxn>
                <a:cxn ang="0">
                  <a:pos x="0" y="0"/>
                </a:cxn>
              </a:cxnLst>
              <a:rect l="0" t="0" r="r" b="b"/>
              <a:pathLst>
                <a:path w="102" h="199">
                  <a:moveTo>
                    <a:pt x="0" y="0"/>
                  </a:moveTo>
                  <a:lnTo>
                    <a:pt x="4" y="188"/>
                  </a:lnTo>
                  <a:lnTo>
                    <a:pt x="100" y="199"/>
                  </a:lnTo>
                  <a:lnTo>
                    <a:pt x="102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FA54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45072" name="Freeform 16"/>
            <p:cNvSpPr>
              <a:spLocks/>
            </p:cNvSpPr>
            <p:nvPr/>
          </p:nvSpPr>
          <p:spPr bwMode="auto">
            <a:xfrm>
              <a:off x="4905375" y="3549650"/>
              <a:ext cx="163513" cy="31591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" y="187"/>
                </a:cxn>
                <a:cxn ang="0">
                  <a:pos x="100" y="199"/>
                </a:cxn>
                <a:cxn ang="0">
                  <a:pos x="103" y="20"/>
                </a:cxn>
                <a:cxn ang="0">
                  <a:pos x="0" y="0"/>
                </a:cxn>
              </a:cxnLst>
              <a:rect l="0" t="0" r="r" b="b"/>
              <a:pathLst>
                <a:path w="103" h="199">
                  <a:moveTo>
                    <a:pt x="0" y="0"/>
                  </a:moveTo>
                  <a:lnTo>
                    <a:pt x="5" y="187"/>
                  </a:lnTo>
                  <a:lnTo>
                    <a:pt x="100" y="199"/>
                  </a:lnTo>
                  <a:lnTo>
                    <a:pt x="103" y="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FA54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45073" name="Freeform 17"/>
            <p:cNvSpPr>
              <a:spLocks/>
            </p:cNvSpPr>
            <p:nvPr/>
          </p:nvSpPr>
          <p:spPr bwMode="auto">
            <a:xfrm>
              <a:off x="3232150" y="2847975"/>
              <a:ext cx="111125" cy="274638"/>
            </a:xfrm>
            <a:custGeom>
              <a:avLst/>
              <a:gdLst/>
              <a:ahLst/>
              <a:cxnLst>
                <a:cxn ang="0">
                  <a:pos x="54" y="90"/>
                </a:cxn>
                <a:cxn ang="0">
                  <a:pos x="54" y="75"/>
                </a:cxn>
                <a:cxn ang="0">
                  <a:pos x="55" y="59"/>
                </a:cxn>
                <a:cxn ang="0">
                  <a:pos x="59" y="44"/>
                </a:cxn>
                <a:cxn ang="0">
                  <a:pos x="63" y="27"/>
                </a:cxn>
                <a:cxn ang="0">
                  <a:pos x="59" y="24"/>
                </a:cxn>
                <a:cxn ang="0">
                  <a:pos x="53" y="22"/>
                </a:cxn>
                <a:cxn ang="0">
                  <a:pos x="49" y="18"/>
                </a:cxn>
                <a:cxn ang="0">
                  <a:pos x="45" y="14"/>
                </a:cxn>
                <a:cxn ang="0">
                  <a:pos x="40" y="11"/>
                </a:cxn>
                <a:cxn ang="0">
                  <a:pos x="35" y="7"/>
                </a:cxn>
                <a:cxn ang="0">
                  <a:pos x="30" y="4"/>
                </a:cxn>
                <a:cxn ang="0">
                  <a:pos x="26" y="0"/>
                </a:cxn>
                <a:cxn ang="0">
                  <a:pos x="22" y="18"/>
                </a:cxn>
                <a:cxn ang="0">
                  <a:pos x="19" y="40"/>
                </a:cxn>
                <a:cxn ang="0">
                  <a:pos x="14" y="65"/>
                </a:cxn>
                <a:cxn ang="0">
                  <a:pos x="9" y="92"/>
                </a:cxn>
                <a:cxn ang="0">
                  <a:pos x="7" y="105"/>
                </a:cxn>
                <a:cxn ang="0">
                  <a:pos x="4" y="121"/>
                </a:cxn>
                <a:cxn ang="0">
                  <a:pos x="2" y="138"/>
                </a:cxn>
                <a:cxn ang="0">
                  <a:pos x="0" y="153"/>
                </a:cxn>
                <a:cxn ang="0">
                  <a:pos x="1" y="154"/>
                </a:cxn>
                <a:cxn ang="0">
                  <a:pos x="6" y="159"/>
                </a:cxn>
                <a:cxn ang="0">
                  <a:pos x="12" y="164"/>
                </a:cxn>
                <a:cxn ang="0">
                  <a:pos x="20" y="168"/>
                </a:cxn>
                <a:cxn ang="0">
                  <a:pos x="30" y="172"/>
                </a:cxn>
                <a:cxn ang="0">
                  <a:pos x="42" y="173"/>
                </a:cxn>
                <a:cxn ang="0">
                  <a:pos x="56" y="171"/>
                </a:cxn>
                <a:cxn ang="0">
                  <a:pos x="70" y="162"/>
                </a:cxn>
                <a:cxn ang="0">
                  <a:pos x="54" y="90"/>
                </a:cxn>
              </a:cxnLst>
              <a:rect l="0" t="0" r="r" b="b"/>
              <a:pathLst>
                <a:path w="70" h="173">
                  <a:moveTo>
                    <a:pt x="54" y="90"/>
                  </a:moveTo>
                  <a:lnTo>
                    <a:pt x="54" y="75"/>
                  </a:lnTo>
                  <a:lnTo>
                    <a:pt x="55" y="59"/>
                  </a:lnTo>
                  <a:lnTo>
                    <a:pt x="59" y="44"/>
                  </a:lnTo>
                  <a:lnTo>
                    <a:pt x="63" y="27"/>
                  </a:lnTo>
                  <a:lnTo>
                    <a:pt x="59" y="24"/>
                  </a:lnTo>
                  <a:lnTo>
                    <a:pt x="53" y="22"/>
                  </a:lnTo>
                  <a:lnTo>
                    <a:pt x="49" y="18"/>
                  </a:lnTo>
                  <a:lnTo>
                    <a:pt x="45" y="14"/>
                  </a:lnTo>
                  <a:lnTo>
                    <a:pt x="40" y="11"/>
                  </a:lnTo>
                  <a:lnTo>
                    <a:pt x="35" y="7"/>
                  </a:lnTo>
                  <a:lnTo>
                    <a:pt x="30" y="4"/>
                  </a:lnTo>
                  <a:lnTo>
                    <a:pt x="26" y="0"/>
                  </a:lnTo>
                  <a:lnTo>
                    <a:pt x="22" y="18"/>
                  </a:lnTo>
                  <a:lnTo>
                    <a:pt x="19" y="40"/>
                  </a:lnTo>
                  <a:lnTo>
                    <a:pt x="14" y="65"/>
                  </a:lnTo>
                  <a:lnTo>
                    <a:pt x="9" y="92"/>
                  </a:lnTo>
                  <a:lnTo>
                    <a:pt x="7" y="105"/>
                  </a:lnTo>
                  <a:lnTo>
                    <a:pt x="4" y="121"/>
                  </a:lnTo>
                  <a:lnTo>
                    <a:pt x="2" y="138"/>
                  </a:lnTo>
                  <a:lnTo>
                    <a:pt x="0" y="153"/>
                  </a:lnTo>
                  <a:lnTo>
                    <a:pt x="1" y="154"/>
                  </a:lnTo>
                  <a:lnTo>
                    <a:pt x="6" y="159"/>
                  </a:lnTo>
                  <a:lnTo>
                    <a:pt x="12" y="164"/>
                  </a:lnTo>
                  <a:lnTo>
                    <a:pt x="20" y="168"/>
                  </a:lnTo>
                  <a:lnTo>
                    <a:pt x="30" y="172"/>
                  </a:lnTo>
                  <a:lnTo>
                    <a:pt x="42" y="173"/>
                  </a:lnTo>
                  <a:lnTo>
                    <a:pt x="56" y="171"/>
                  </a:lnTo>
                  <a:lnTo>
                    <a:pt x="70" y="162"/>
                  </a:lnTo>
                  <a:lnTo>
                    <a:pt x="54" y="90"/>
                  </a:lnTo>
                  <a:close/>
                </a:path>
              </a:pathLst>
            </a:custGeom>
            <a:solidFill>
              <a:srgbClr val="7F3F1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45074" name="Freeform 18"/>
            <p:cNvSpPr>
              <a:spLocks/>
            </p:cNvSpPr>
            <p:nvPr/>
          </p:nvSpPr>
          <p:spPr bwMode="auto">
            <a:xfrm>
              <a:off x="3232150" y="2990850"/>
              <a:ext cx="111125" cy="131763"/>
            </a:xfrm>
            <a:custGeom>
              <a:avLst/>
              <a:gdLst/>
              <a:ahLst/>
              <a:cxnLst>
                <a:cxn ang="0">
                  <a:pos x="54" y="0"/>
                </a:cxn>
                <a:cxn ang="0">
                  <a:pos x="48" y="0"/>
                </a:cxn>
                <a:cxn ang="0">
                  <a:pos x="42" y="1"/>
                </a:cxn>
                <a:cxn ang="0">
                  <a:pos x="37" y="1"/>
                </a:cxn>
                <a:cxn ang="0">
                  <a:pos x="32" y="1"/>
                </a:cxn>
                <a:cxn ang="0">
                  <a:pos x="26" y="1"/>
                </a:cxn>
                <a:cxn ang="0">
                  <a:pos x="21" y="1"/>
                </a:cxn>
                <a:cxn ang="0">
                  <a:pos x="15" y="2"/>
                </a:cxn>
                <a:cxn ang="0">
                  <a:pos x="9" y="2"/>
                </a:cxn>
                <a:cxn ang="0">
                  <a:pos x="7" y="15"/>
                </a:cxn>
                <a:cxn ang="0">
                  <a:pos x="4" y="31"/>
                </a:cxn>
                <a:cxn ang="0">
                  <a:pos x="2" y="48"/>
                </a:cxn>
                <a:cxn ang="0">
                  <a:pos x="0" y="63"/>
                </a:cxn>
                <a:cxn ang="0">
                  <a:pos x="1" y="64"/>
                </a:cxn>
                <a:cxn ang="0">
                  <a:pos x="6" y="69"/>
                </a:cxn>
                <a:cxn ang="0">
                  <a:pos x="12" y="74"/>
                </a:cxn>
                <a:cxn ang="0">
                  <a:pos x="20" y="78"/>
                </a:cxn>
                <a:cxn ang="0">
                  <a:pos x="30" y="82"/>
                </a:cxn>
                <a:cxn ang="0">
                  <a:pos x="42" y="83"/>
                </a:cxn>
                <a:cxn ang="0">
                  <a:pos x="56" y="81"/>
                </a:cxn>
                <a:cxn ang="0">
                  <a:pos x="70" y="72"/>
                </a:cxn>
                <a:cxn ang="0">
                  <a:pos x="54" y="0"/>
                </a:cxn>
              </a:cxnLst>
              <a:rect l="0" t="0" r="r" b="b"/>
              <a:pathLst>
                <a:path w="70" h="83">
                  <a:moveTo>
                    <a:pt x="54" y="0"/>
                  </a:moveTo>
                  <a:lnTo>
                    <a:pt x="48" y="0"/>
                  </a:lnTo>
                  <a:lnTo>
                    <a:pt x="42" y="1"/>
                  </a:lnTo>
                  <a:lnTo>
                    <a:pt x="37" y="1"/>
                  </a:lnTo>
                  <a:lnTo>
                    <a:pt x="32" y="1"/>
                  </a:lnTo>
                  <a:lnTo>
                    <a:pt x="26" y="1"/>
                  </a:lnTo>
                  <a:lnTo>
                    <a:pt x="21" y="1"/>
                  </a:lnTo>
                  <a:lnTo>
                    <a:pt x="15" y="2"/>
                  </a:lnTo>
                  <a:lnTo>
                    <a:pt x="9" y="2"/>
                  </a:lnTo>
                  <a:lnTo>
                    <a:pt x="7" y="15"/>
                  </a:lnTo>
                  <a:lnTo>
                    <a:pt x="4" y="31"/>
                  </a:lnTo>
                  <a:lnTo>
                    <a:pt x="2" y="48"/>
                  </a:lnTo>
                  <a:lnTo>
                    <a:pt x="0" y="63"/>
                  </a:lnTo>
                  <a:lnTo>
                    <a:pt x="1" y="64"/>
                  </a:lnTo>
                  <a:lnTo>
                    <a:pt x="6" y="69"/>
                  </a:lnTo>
                  <a:lnTo>
                    <a:pt x="12" y="74"/>
                  </a:lnTo>
                  <a:lnTo>
                    <a:pt x="20" y="78"/>
                  </a:lnTo>
                  <a:lnTo>
                    <a:pt x="30" y="82"/>
                  </a:lnTo>
                  <a:lnTo>
                    <a:pt x="42" y="83"/>
                  </a:lnTo>
                  <a:lnTo>
                    <a:pt x="56" y="81"/>
                  </a:lnTo>
                  <a:lnTo>
                    <a:pt x="70" y="72"/>
                  </a:lnTo>
                  <a:lnTo>
                    <a:pt x="54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45075" name="Freeform 19"/>
            <p:cNvSpPr>
              <a:spLocks/>
            </p:cNvSpPr>
            <p:nvPr/>
          </p:nvSpPr>
          <p:spPr bwMode="auto">
            <a:xfrm>
              <a:off x="3246438" y="2847975"/>
              <a:ext cx="85725" cy="146050"/>
            </a:xfrm>
            <a:custGeom>
              <a:avLst/>
              <a:gdLst/>
              <a:ahLst/>
              <a:cxnLst>
                <a:cxn ang="0">
                  <a:pos x="17" y="0"/>
                </a:cxn>
                <a:cxn ang="0">
                  <a:pos x="21" y="4"/>
                </a:cxn>
                <a:cxn ang="0">
                  <a:pos x="26" y="7"/>
                </a:cxn>
                <a:cxn ang="0">
                  <a:pos x="31" y="11"/>
                </a:cxn>
                <a:cxn ang="0">
                  <a:pos x="36" y="14"/>
                </a:cxn>
                <a:cxn ang="0">
                  <a:pos x="40" y="18"/>
                </a:cxn>
                <a:cxn ang="0">
                  <a:pos x="44" y="22"/>
                </a:cxn>
                <a:cxn ang="0">
                  <a:pos x="50" y="24"/>
                </a:cxn>
                <a:cxn ang="0">
                  <a:pos x="54" y="27"/>
                </a:cxn>
                <a:cxn ang="0">
                  <a:pos x="50" y="44"/>
                </a:cxn>
                <a:cxn ang="0">
                  <a:pos x="46" y="59"/>
                </a:cxn>
                <a:cxn ang="0">
                  <a:pos x="45" y="75"/>
                </a:cxn>
                <a:cxn ang="0">
                  <a:pos x="45" y="90"/>
                </a:cxn>
                <a:cxn ang="0">
                  <a:pos x="39" y="90"/>
                </a:cxn>
                <a:cxn ang="0">
                  <a:pos x="33" y="91"/>
                </a:cxn>
                <a:cxn ang="0">
                  <a:pos x="28" y="91"/>
                </a:cxn>
                <a:cxn ang="0">
                  <a:pos x="23" y="91"/>
                </a:cxn>
                <a:cxn ang="0">
                  <a:pos x="17" y="91"/>
                </a:cxn>
                <a:cxn ang="0">
                  <a:pos x="12" y="91"/>
                </a:cxn>
                <a:cxn ang="0">
                  <a:pos x="6" y="92"/>
                </a:cxn>
                <a:cxn ang="0">
                  <a:pos x="0" y="92"/>
                </a:cxn>
                <a:cxn ang="0">
                  <a:pos x="5" y="65"/>
                </a:cxn>
                <a:cxn ang="0">
                  <a:pos x="10" y="40"/>
                </a:cxn>
                <a:cxn ang="0">
                  <a:pos x="13" y="18"/>
                </a:cxn>
                <a:cxn ang="0">
                  <a:pos x="17" y="0"/>
                </a:cxn>
              </a:cxnLst>
              <a:rect l="0" t="0" r="r" b="b"/>
              <a:pathLst>
                <a:path w="54" h="92">
                  <a:moveTo>
                    <a:pt x="17" y="0"/>
                  </a:moveTo>
                  <a:lnTo>
                    <a:pt x="21" y="4"/>
                  </a:lnTo>
                  <a:lnTo>
                    <a:pt x="26" y="7"/>
                  </a:lnTo>
                  <a:lnTo>
                    <a:pt x="31" y="11"/>
                  </a:lnTo>
                  <a:lnTo>
                    <a:pt x="36" y="14"/>
                  </a:lnTo>
                  <a:lnTo>
                    <a:pt x="40" y="18"/>
                  </a:lnTo>
                  <a:lnTo>
                    <a:pt x="44" y="22"/>
                  </a:lnTo>
                  <a:lnTo>
                    <a:pt x="50" y="24"/>
                  </a:lnTo>
                  <a:lnTo>
                    <a:pt x="54" y="27"/>
                  </a:lnTo>
                  <a:lnTo>
                    <a:pt x="50" y="44"/>
                  </a:lnTo>
                  <a:lnTo>
                    <a:pt x="46" y="59"/>
                  </a:lnTo>
                  <a:lnTo>
                    <a:pt x="45" y="75"/>
                  </a:lnTo>
                  <a:lnTo>
                    <a:pt x="45" y="90"/>
                  </a:lnTo>
                  <a:lnTo>
                    <a:pt x="39" y="90"/>
                  </a:lnTo>
                  <a:lnTo>
                    <a:pt x="33" y="91"/>
                  </a:lnTo>
                  <a:lnTo>
                    <a:pt x="28" y="91"/>
                  </a:lnTo>
                  <a:lnTo>
                    <a:pt x="23" y="91"/>
                  </a:lnTo>
                  <a:lnTo>
                    <a:pt x="17" y="91"/>
                  </a:lnTo>
                  <a:lnTo>
                    <a:pt x="12" y="91"/>
                  </a:lnTo>
                  <a:lnTo>
                    <a:pt x="6" y="92"/>
                  </a:lnTo>
                  <a:lnTo>
                    <a:pt x="0" y="92"/>
                  </a:lnTo>
                  <a:lnTo>
                    <a:pt x="5" y="65"/>
                  </a:lnTo>
                  <a:lnTo>
                    <a:pt x="10" y="40"/>
                  </a:lnTo>
                  <a:lnTo>
                    <a:pt x="13" y="18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7F3F1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45076" name="Freeform 20"/>
            <p:cNvSpPr>
              <a:spLocks/>
            </p:cNvSpPr>
            <p:nvPr/>
          </p:nvSpPr>
          <p:spPr bwMode="auto">
            <a:xfrm>
              <a:off x="2981325" y="2049463"/>
              <a:ext cx="822325" cy="827088"/>
            </a:xfrm>
            <a:custGeom>
              <a:avLst/>
              <a:gdLst/>
              <a:ahLst/>
              <a:cxnLst>
                <a:cxn ang="0">
                  <a:pos x="35" y="339"/>
                </a:cxn>
                <a:cxn ang="0">
                  <a:pos x="0" y="295"/>
                </a:cxn>
                <a:cxn ang="0">
                  <a:pos x="3" y="242"/>
                </a:cxn>
                <a:cxn ang="0">
                  <a:pos x="29" y="198"/>
                </a:cxn>
                <a:cxn ang="0">
                  <a:pos x="53" y="155"/>
                </a:cxn>
                <a:cxn ang="0">
                  <a:pos x="60" y="101"/>
                </a:cxn>
                <a:cxn ang="0">
                  <a:pos x="104" y="73"/>
                </a:cxn>
                <a:cxn ang="0">
                  <a:pos x="145" y="43"/>
                </a:cxn>
                <a:cxn ang="0">
                  <a:pos x="191" y="17"/>
                </a:cxn>
                <a:cxn ang="0">
                  <a:pos x="243" y="13"/>
                </a:cxn>
                <a:cxn ang="0">
                  <a:pos x="292" y="0"/>
                </a:cxn>
                <a:cxn ang="0">
                  <a:pos x="343" y="5"/>
                </a:cxn>
                <a:cxn ang="0">
                  <a:pos x="393" y="23"/>
                </a:cxn>
                <a:cxn ang="0">
                  <a:pos x="432" y="51"/>
                </a:cxn>
                <a:cxn ang="0">
                  <a:pos x="452" y="102"/>
                </a:cxn>
                <a:cxn ang="0">
                  <a:pos x="497" y="132"/>
                </a:cxn>
                <a:cxn ang="0">
                  <a:pos x="497" y="188"/>
                </a:cxn>
                <a:cxn ang="0">
                  <a:pos x="510" y="235"/>
                </a:cxn>
                <a:cxn ang="0">
                  <a:pos x="517" y="284"/>
                </a:cxn>
                <a:cxn ang="0">
                  <a:pos x="503" y="331"/>
                </a:cxn>
                <a:cxn ang="0">
                  <a:pos x="481" y="372"/>
                </a:cxn>
                <a:cxn ang="0">
                  <a:pos x="464" y="419"/>
                </a:cxn>
                <a:cxn ang="0">
                  <a:pos x="432" y="451"/>
                </a:cxn>
                <a:cxn ang="0">
                  <a:pos x="384" y="478"/>
                </a:cxn>
                <a:cxn ang="0">
                  <a:pos x="337" y="497"/>
                </a:cxn>
                <a:cxn ang="0">
                  <a:pos x="291" y="516"/>
                </a:cxn>
                <a:cxn ang="0">
                  <a:pos x="241" y="521"/>
                </a:cxn>
                <a:cxn ang="0">
                  <a:pos x="197" y="501"/>
                </a:cxn>
                <a:cxn ang="0">
                  <a:pos x="155" y="480"/>
                </a:cxn>
                <a:cxn ang="0">
                  <a:pos x="106" y="469"/>
                </a:cxn>
                <a:cxn ang="0">
                  <a:pos x="73" y="433"/>
                </a:cxn>
                <a:cxn ang="0">
                  <a:pos x="39" y="394"/>
                </a:cxn>
              </a:cxnLst>
              <a:rect l="0" t="0" r="r" b="b"/>
              <a:pathLst>
                <a:path w="518" h="521">
                  <a:moveTo>
                    <a:pt x="19" y="373"/>
                  </a:moveTo>
                  <a:lnTo>
                    <a:pt x="35" y="339"/>
                  </a:lnTo>
                  <a:lnTo>
                    <a:pt x="9" y="320"/>
                  </a:lnTo>
                  <a:lnTo>
                    <a:pt x="0" y="295"/>
                  </a:lnTo>
                  <a:lnTo>
                    <a:pt x="9" y="269"/>
                  </a:lnTo>
                  <a:lnTo>
                    <a:pt x="3" y="242"/>
                  </a:lnTo>
                  <a:lnTo>
                    <a:pt x="16" y="219"/>
                  </a:lnTo>
                  <a:lnTo>
                    <a:pt x="29" y="198"/>
                  </a:lnTo>
                  <a:lnTo>
                    <a:pt x="27" y="170"/>
                  </a:lnTo>
                  <a:lnTo>
                    <a:pt x="53" y="155"/>
                  </a:lnTo>
                  <a:lnTo>
                    <a:pt x="56" y="130"/>
                  </a:lnTo>
                  <a:lnTo>
                    <a:pt x="60" y="101"/>
                  </a:lnTo>
                  <a:lnTo>
                    <a:pt x="92" y="96"/>
                  </a:lnTo>
                  <a:lnTo>
                    <a:pt x="104" y="73"/>
                  </a:lnTo>
                  <a:lnTo>
                    <a:pt x="119" y="50"/>
                  </a:lnTo>
                  <a:lnTo>
                    <a:pt x="145" y="43"/>
                  </a:lnTo>
                  <a:lnTo>
                    <a:pt x="165" y="22"/>
                  </a:lnTo>
                  <a:lnTo>
                    <a:pt x="191" y="17"/>
                  </a:lnTo>
                  <a:lnTo>
                    <a:pt x="215" y="7"/>
                  </a:lnTo>
                  <a:lnTo>
                    <a:pt x="243" y="13"/>
                  </a:lnTo>
                  <a:lnTo>
                    <a:pt x="267" y="6"/>
                  </a:lnTo>
                  <a:lnTo>
                    <a:pt x="292" y="0"/>
                  </a:lnTo>
                  <a:lnTo>
                    <a:pt x="316" y="10"/>
                  </a:lnTo>
                  <a:lnTo>
                    <a:pt x="343" y="5"/>
                  </a:lnTo>
                  <a:lnTo>
                    <a:pt x="365" y="16"/>
                  </a:lnTo>
                  <a:lnTo>
                    <a:pt x="393" y="23"/>
                  </a:lnTo>
                  <a:lnTo>
                    <a:pt x="403" y="47"/>
                  </a:lnTo>
                  <a:lnTo>
                    <a:pt x="432" y="51"/>
                  </a:lnTo>
                  <a:lnTo>
                    <a:pt x="449" y="72"/>
                  </a:lnTo>
                  <a:lnTo>
                    <a:pt x="452" y="102"/>
                  </a:lnTo>
                  <a:lnTo>
                    <a:pt x="481" y="112"/>
                  </a:lnTo>
                  <a:lnTo>
                    <a:pt x="497" y="132"/>
                  </a:lnTo>
                  <a:lnTo>
                    <a:pt x="492" y="164"/>
                  </a:lnTo>
                  <a:lnTo>
                    <a:pt x="497" y="188"/>
                  </a:lnTo>
                  <a:lnTo>
                    <a:pt x="518" y="209"/>
                  </a:lnTo>
                  <a:lnTo>
                    <a:pt x="510" y="235"/>
                  </a:lnTo>
                  <a:lnTo>
                    <a:pt x="510" y="259"/>
                  </a:lnTo>
                  <a:lnTo>
                    <a:pt x="517" y="284"/>
                  </a:lnTo>
                  <a:lnTo>
                    <a:pt x="501" y="305"/>
                  </a:lnTo>
                  <a:lnTo>
                    <a:pt x="503" y="331"/>
                  </a:lnTo>
                  <a:lnTo>
                    <a:pt x="498" y="355"/>
                  </a:lnTo>
                  <a:lnTo>
                    <a:pt x="481" y="372"/>
                  </a:lnTo>
                  <a:lnTo>
                    <a:pt x="476" y="398"/>
                  </a:lnTo>
                  <a:lnTo>
                    <a:pt x="464" y="419"/>
                  </a:lnTo>
                  <a:lnTo>
                    <a:pt x="458" y="448"/>
                  </a:lnTo>
                  <a:lnTo>
                    <a:pt x="432" y="451"/>
                  </a:lnTo>
                  <a:lnTo>
                    <a:pt x="411" y="473"/>
                  </a:lnTo>
                  <a:lnTo>
                    <a:pt x="384" y="478"/>
                  </a:lnTo>
                  <a:lnTo>
                    <a:pt x="363" y="492"/>
                  </a:lnTo>
                  <a:lnTo>
                    <a:pt x="337" y="497"/>
                  </a:lnTo>
                  <a:lnTo>
                    <a:pt x="313" y="503"/>
                  </a:lnTo>
                  <a:lnTo>
                    <a:pt x="291" y="516"/>
                  </a:lnTo>
                  <a:lnTo>
                    <a:pt x="266" y="516"/>
                  </a:lnTo>
                  <a:lnTo>
                    <a:pt x="241" y="521"/>
                  </a:lnTo>
                  <a:lnTo>
                    <a:pt x="218" y="513"/>
                  </a:lnTo>
                  <a:lnTo>
                    <a:pt x="197" y="501"/>
                  </a:lnTo>
                  <a:lnTo>
                    <a:pt x="171" y="504"/>
                  </a:lnTo>
                  <a:lnTo>
                    <a:pt x="155" y="480"/>
                  </a:lnTo>
                  <a:lnTo>
                    <a:pt x="131" y="476"/>
                  </a:lnTo>
                  <a:lnTo>
                    <a:pt x="106" y="469"/>
                  </a:lnTo>
                  <a:lnTo>
                    <a:pt x="92" y="448"/>
                  </a:lnTo>
                  <a:lnTo>
                    <a:pt x="73" y="433"/>
                  </a:lnTo>
                  <a:lnTo>
                    <a:pt x="69" y="405"/>
                  </a:lnTo>
                  <a:lnTo>
                    <a:pt x="39" y="394"/>
                  </a:lnTo>
                  <a:lnTo>
                    <a:pt x="19" y="37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45077" name="Freeform 21"/>
            <p:cNvSpPr>
              <a:spLocks/>
            </p:cNvSpPr>
            <p:nvPr/>
          </p:nvSpPr>
          <p:spPr bwMode="auto">
            <a:xfrm>
              <a:off x="3170238" y="2238375"/>
              <a:ext cx="525463" cy="709613"/>
            </a:xfrm>
            <a:custGeom>
              <a:avLst/>
              <a:gdLst/>
              <a:ahLst/>
              <a:cxnLst>
                <a:cxn ang="0">
                  <a:pos x="326" y="207"/>
                </a:cxn>
                <a:cxn ang="0">
                  <a:pos x="330" y="189"/>
                </a:cxn>
                <a:cxn ang="0">
                  <a:pos x="331" y="165"/>
                </a:cxn>
                <a:cxn ang="0">
                  <a:pos x="327" y="136"/>
                </a:cxn>
                <a:cxn ang="0">
                  <a:pos x="319" y="104"/>
                </a:cxn>
                <a:cxn ang="0">
                  <a:pos x="306" y="74"/>
                </a:cxn>
                <a:cxn ang="0">
                  <a:pos x="286" y="46"/>
                </a:cxn>
                <a:cxn ang="0">
                  <a:pos x="258" y="23"/>
                </a:cxn>
                <a:cxn ang="0">
                  <a:pos x="220" y="7"/>
                </a:cxn>
                <a:cxn ang="0">
                  <a:pos x="201" y="4"/>
                </a:cxn>
                <a:cxn ang="0">
                  <a:pos x="184" y="1"/>
                </a:cxn>
                <a:cxn ang="0">
                  <a:pos x="167" y="0"/>
                </a:cxn>
                <a:cxn ang="0">
                  <a:pos x="151" y="1"/>
                </a:cxn>
                <a:cxn ang="0">
                  <a:pos x="135" y="2"/>
                </a:cxn>
                <a:cxn ang="0">
                  <a:pos x="121" y="6"/>
                </a:cxn>
                <a:cxn ang="0">
                  <a:pos x="108" y="11"/>
                </a:cxn>
                <a:cxn ang="0">
                  <a:pos x="95" y="18"/>
                </a:cxn>
                <a:cxn ang="0">
                  <a:pos x="84" y="25"/>
                </a:cxn>
                <a:cxn ang="0">
                  <a:pos x="73" y="35"/>
                </a:cxn>
                <a:cxn ang="0">
                  <a:pos x="62" y="45"/>
                </a:cxn>
                <a:cxn ang="0">
                  <a:pos x="53" y="56"/>
                </a:cxn>
                <a:cxn ang="0">
                  <a:pos x="45" y="69"/>
                </a:cxn>
                <a:cxn ang="0">
                  <a:pos x="36" y="82"/>
                </a:cxn>
                <a:cxn ang="0">
                  <a:pos x="29" y="98"/>
                </a:cxn>
                <a:cxn ang="0">
                  <a:pos x="23" y="114"/>
                </a:cxn>
                <a:cxn ang="0">
                  <a:pos x="3" y="190"/>
                </a:cxn>
                <a:cxn ang="0">
                  <a:pos x="0" y="258"/>
                </a:cxn>
                <a:cxn ang="0">
                  <a:pos x="7" y="315"/>
                </a:cxn>
                <a:cxn ang="0">
                  <a:pos x="22" y="362"/>
                </a:cxn>
                <a:cxn ang="0">
                  <a:pos x="41" y="398"/>
                </a:cxn>
                <a:cxn ang="0">
                  <a:pos x="60" y="425"/>
                </a:cxn>
                <a:cxn ang="0">
                  <a:pos x="74" y="442"/>
                </a:cxn>
                <a:cxn ang="0">
                  <a:pos x="80" y="447"/>
                </a:cxn>
                <a:cxn ang="0">
                  <a:pos x="88" y="447"/>
                </a:cxn>
                <a:cxn ang="0">
                  <a:pos x="99" y="445"/>
                </a:cxn>
                <a:cxn ang="0">
                  <a:pos x="112" y="442"/>
                </a:cxn>
                <a:cxn ang="0">
                  <a:pos x="126" y="437"/>
                </a:cxn>
                <a:cxn ang="0">
                  <a:pos x="141" y="431"/>
                </a:cxn>
                <a:cxn ang="0">
                  <a:pos x="159" y="424"/>
                </a:cxn>
                <a:cxn ang="0">
                  <a:pos x="177" y="413"/>
                </a:cxn>
                <a:cxn ang="0">
                  <a:pos x="195" y="401"/>
                </a:cxn>
                <a:cxn ang="0">
                  <a:pos x="214" y="388"/>
                </a:cxn>
                <a:cxn ang="0">
                  <a:pos x="233" y="371"/>
                </a:cxn>
                <a:cxn ang="0">
                  <a:pos x="251" y="351"/>
                </a:cxn>
                <a:cxn ang="0">
                  <a:pos x="269" y="328"/>
                </a:cxn>
                <a:cxn ang="0">
                  <a:pos x="285" y="303"/>
                </a:cxn>
                <a:cxn ang="0">
                  <a:pos x="300" y="275"/>
                </a:cxn>
                <a:cxn ang="0">
                  <a:pos x="314" y="242"/>
                </a:cxn>
                <a:cxn ang="0">
                  <a:pos x="326" y="207"/>
                </a:cxn>
              </a:cxnLst>
              <a:rect l="0" t="0" r="r" b="b"/>
              <a:pathLst>
                <a:path w="331" h="447">
                  <a:moveTo>
                    <a:pt x="326" y="207"/>
                  </a:moveTo>
                  <a:lnTo>
                    <a:pt x="330" y="189"/>
                  </a:lnTo>
                  <a:lnTo>
                    <a:pt x="331" y="165"/>
                  </a:lnTo>
                  <a:lnTo>
                    <a:pt x="327" y="136"/>
                  </a:lnTo>
                  <a:lnTo>
                    <a:pt x="319" y="104"/>
                  </a:lnTo>
                  <a:lnTo>
                    <a:pt x="306" y="74"/>
                  </a:lnTo>
                  <a:lnTo>
                    <a:pt x="286" y="46"/>
                  </a:lnTo>
                  <a:lnTo>
                    <a:pt x="258" y="23"/>
                  </a:lnTo>
                  <a:lnTo>
                    <a:pt x="220" y="7"/>
                  </a:lnTo>
                  <a:lnTo>
                    <a:pt x="201" y="4"/>
                  </a:lnTo>
                  <a:lnTo>
                    <a:pt x="184" y="1"/>
                  </a:lnTo>
                  <a:lnTo>
                    <a:pt x="167" y="0"/>
                  </a:lnTo>
                  <a:lnTo>
                    <a:pt x="151" y="1"/>
                  </a:lnTo>
                  <a:lnTo>
                    <a:pt x="135" y="2"/>
                  </a:lnTo>
                  <a:lnTo>
                    <a:pt x="121" y="6"/>
                  </a:lnTo>
                  <a:lnTo>
                    <a:pt x="108" y="11"/>
                  </a:lnTo>
                  <a:lnTo>
                    <a:pt x="95" y="18"/>
                  </a:lnTo>
                  <a:lnTo>
                    <a:pt x="84" y="25"/>
                  </a:lnTo>
                  <a:lnTo>
                    <a:pt x="73" y="35"/>
                  </a:lnTo>
                  <a:lnTo>
                    <a:pt x="62" y="45"/>
                  </a:lnTo>
                  <a:lnTo>
                    <a:pt x="53" y="56"/>
                  </a:lnTo>
                  <a:lnTo>
                    <a:pt x="45" y="69"/>
                  </a:lnTo>
                  <a:lnTo>
                    <a:pt x="36" y="82"/>
                  </a:lnTo>
                  <a:lnTo>
                    <a:pt x="29" y="98"/>
                  </a:lnTo>
                  <a:lnTo>
                    <a:pt x="23" y="114"/>
                  </a:lnTo>
                  <a:lnTo>
                    <a:pt x="3" y="190"/>
                  </a:lnTo>
                  <a:lnTo>
                    <a:pt x="0" y="258"/>
                  </a:lnTo>
                  <a:lnTo>
                    <a:pt x="7" y="315"/>
                  </a:lnTo>
                  <a:lnTo>
                    <a:pt x="22" y="362"/>
                  </a:lnTo>
                  <a:lnTo>
                    <a:pt x="41" y="398"/>
                  </a:lnTo>
                  <a:lnTo>
                    <a:pt x="60" y="425"/>
                  </a:lnTo>
                  <a:lnTo>
                    <a:pt x="74" y="442"/>
                  </a:lnTo>
                  <a:lnTo>
                    <a:pt x="80" y="447"/>
                  </a:lnTo>
                  <a:lnTo>
                    <a:pt x="88" y="447"/>
                  </a:lnTo>
                  <a:lnTo>
                    <a:pt x="99" y="445"/>
                  </a:lnTo>
                  <a:lnTo>
                    <a:pt x="112" y="442"/>
                  </a:lnTo>
                  <a:lnTo>
                    <a:pt x="126" y="437"/>
                  </a:lnTo>
                  <a:lnTo>
                    <a:pt x="141" y="431"/>
                  </a:lnTo>
                  <a:lnTo>
                    <a:pt x="159" y="424"/>
                  </a:lnTo>
                  <a:lnTo>
                    <a:pt x="177" y="413"/>
                  </a:lnTo>
                  <a:lnTo>
                    <a:pt x="195" y="401"/>
                  </a:lnTo>
                  <a:lnTo>
                    <a:pt x="214" y="388"/>
                  </a:lnTo>
                  <a:lnTo>
                    <a:pt x="233" y="371"/>
                  </a:lnTo>
                  <a:lnTo>
                    <a:pt x="251" y="351"/>
                  </a:lnTo>
                  <a:lnTo>
                    <a:pt x="269" y="328"/>
                  </a:lnTo>
                  <a:lnTo>
                    <a:pt x="285" y="303"/>
                  </a:lnTo>
                  <a:lnTo>
                    <a:pt x="300" y="275"/>
                  </a:lnTo>
                  <a:lnTo>
                    <a:pt x="314" y="242"/>
                  </a:lnTo>
                  <a:lnTo>
                    <a:pt x="326" y="207"/>
                  </a:lnTo>
                  <a:close/>
                </a:path>
              </a:pathLst>
            </a:custGeom>
            <a:solidFill>
              <a:srgbClr val="A3633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45078" name="Freeform 22"/>
            <p:cNvSpPr>
              <a:spLocks/>
            </p:cNvSpPr>
            <p:nvPr/>
          </p:nvSpPr>
          <p:spPr bwMode="auto">
            <a:xfrm>
              <a:off x="4465638" y="3267075"/>
              <a:ext cx="123825" cy="190500"/>
            </a:xfrm>
            <a:custGeom>
              <a:avLst/>
              <a:gdLst/>
              <a:ahLst/>
              <a:cxnLst>
                <a:cxn ang="0">
                  <a:pos x="78" y="0"/>
                </a:cxn>
                <a:cxn ang="0">
                  <a:pos x="77" y="63"/>
                </a:cxn>
                <a:cxn ang="0">
                  <a:pos x="76" y="65"/>
                </a:cxn>
                <a:cxn ang="0">
                  <a:pos x="75" y="70"/>
                </a:cxn>
                <a:cxn ang="0">
                  <a:pos x="70" y="79"/>
                </a:cxn>
                <a:cxn ang="0">
                  <a:pos x="65" y="89"/>
                </a:cxn>
                <a:cxn ang="0">
                  <a:pos x="57" y="98"/>
                </a:cxn>
                <a:cxn ang="0">
                  <a:pos x="48" y="108"/>
                </a:cxn>
                <a:cxn ang="0">
                  <a:pos x="36" y="115"/>
                </a:cxn>
                <a:cxn ang="0">
                  <a:pos x="22" y="120"/>
                </a:cxn>
                <a:cxn ang="0">
                  <a:pos x="9" y="116"/>
                </a:cxn>
                <a:cxn ang="0">
                  <a:pos x="2" y="102"/>
                </a:cxn>
                <a:cxn ang="0">
                  <a:pos x="0" y="81"/>
                </a:cxn>
                <a:cxn ang="0">
                  <a:pos x="4" y="57"/>
                </a:cxn>
                <a:cxn ang="0">
                  <a:pos x="13" y="33"/>
                </a:cxn>
                <a:cxn ang="0">
                  <a:pos x="29" y="13"/>
                </a:cxn>
                <a:cxn ang="0">
                  <a:pos x="51" y="1"/>
                </a:cxn>
                <a:cxn ang="0">
                  <a:pos x="78" y="0"/>
                </a:cxn>
              </a:cxnLst>
              <a:rect l="0" t="0" r="r" b="b"/>
              <a:pathLst>
                <a:path w="78" h="120">
                  <a:moveTo>
                    <a:pt x="78" y="0"/>
                  </a:moveTo>
                  <a:lnTo>
                    <a:pt x="77" y="63"/>
                  </a:lnTo>
                  <a:lnTo>
                    <a:pt x="76" y="65"/>
                  </a:lnTo>
                  <a:lnTo>
                    <a:pt x="75" y="70"/>
                  </a:lnTo>
                  <a:lnTo>
                    <a:pt x="70" y="79"/>
                  </a:lnTo>
                  <a:lnTo>
                    <a:pt x="65" y="89"/>
                  </a:lnTo>
                  <a:lnTo>
                    <a:pt x="57" y="98"/>
                  </a:lnTo>
                  <a:lnTo>
                    <a:pt x="48" y="108"/>
                  </a:lnTo>
                  <a:lnTo>
                    <a:pt x="36" y="115"/>
                  </a:lnTo>
                  <a:lnTo>
                    <a:pt x="22" y="120"/>
                  </a:lnTo>
                  <a:lnTo>
                    <a:pt x="9" y="116"/>
                  </a:lnTo>
                  <a:lnTo>
                    <a:pt x="2" y="102"/>
                  </a:lnTo>
                  <a:lnTo>
                    <a:pt x="0" y="81"/>
                  </a:lnTo>
                  <a:lnTo>
                    <a:pt x="4" y="57"/>
                  </a:lnTo>
                  <a:lnTo>
                    <a:pt x="13" y="33"/>
                  </a:lnTo>
                  <a:lnTo>
                    <a:pt x="29" y="13"/>
                  </a:lnTo>
                  <a:lnTo>
                    <a:pt x="51" y="1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rgbClr val="7F3F1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45079" name="Freeform 23"/>
            <p:cNvSpPr>
              <a:spLocks/>
            </p:cNvSpPr>
            <p:nvPr/>
          </p:nvSpPr>
          <p:spPr bwMode="auto">
            <a:xfrm>
              <a:off x="4430713" y="3146425"/>
              <a:ext cx="84138" cy="292100"/>
            </a:xfrm>
            <a:custGeom>
              <a:avLst/>
              <a:gdLst/>
              <a:ahLst/>
              <a:cxnLst>
                <a:cxn ang="0">
                  <a:pos x="38" y="0"/>
                </a:cxn>
                <a:cxn ang="0">
                  <a:pos x="39" y="1"/>
                </a:cxn>
                <a:cxn ang="0">
                  <a:pos x="44" y="6"/>
                </a:cxn>
                <a:cxn ang="0">
                  <a:pos x="48" y="13"/>
                </a:cxn>
                <a:cxn ang="0">
                  <a:pos x="52" y="23"/>
                </a:cxn>
                <a:cxn ang="0">
                  <a:pos x="53" y="34"/>
                </a:cxn>
                <a:cxn ang="0">
                  <a:pos x="52" y="47"/>
                </a:cxn>
                <a:cxn ang="0">
                  <a:pos x="45" y="62"/>
                </a:cxn>
                <a:cxn ang="0">
                  <a:pos x="31" y="77"/>
                </a:cxn>
                <a:cxn ang="0">
                  <a:pos x="46" y="109"/>
                </a:cxn>
                <a:cxn ang="0">
                  <a:pos x="8" y="184"/>
                </a:cxn>
                <a:cxn ang="0">
                  <a:pos x="0" y="76"/>
                </a:cxn>
                <a:cxn ang="0">
                  <a:pos x="1" y="75"/>
                </a:cxn>
                <a:cxn ang="0">
                  <a:pos x="6" y="69"/>
                </a:cxn>
                <a:cxn ang="0">
                  <a:pos x="11" y="62"/>
                </a:cxn>
                <a:cxn ang="0">
                  <a:pos x="18" y="52"/>
                </a:cxn>
                <a:cxn ang="0">
                  <a:pos x="25" y="40"/>
                </a:cxn>
                <a:cxn ang="0">
                  <a:pos x="31" y="26"/>
                </a:cxn>
                <a:cxn ang="0">
                  <a:pos x="35" y="13"/>
                </a:cxn>
                <a:cxn ang="0">
                  <a:pos x="38" y="0"/>
                </a:cxn>
              </a:cxnLst>
              <a:rect l="0" t="0" r="r" b="b"/>
              <a:pathLst>
                <a:path w="53" h="184">
                  <a:moveTo>
                    <a:pt x="38" y="0"/>
                  </a:moveTo>
                  <a:lnTo>
                    <a:pt x="39" y="1"/>
                  </a:lnTo>
                  <a:lnTo>
                    <a:pt x="44" y="6"/>
                  </a:lnTo>
                  <a:lnTo>
                    <a:pt x="48" y="13"/>
                  </a:lnTo>
                  <a:lnTo>
                    <a:pt x="52" y="23"/>
                  </a:lnTo>
                  <a:lnTo>
                    <a:pt x="53" y="34"/>
                  </a:lnTo>
                  <a:lnTo>
                    <a:pt x="52" y="47"/>
                  </a:lnTo>
                  <a:lnTo>
                    <a:pt x="45" y="62"/>
                  </a:lnTo>
                  <a:lnTo>
                    <a:pt x="31" y="77"/>
                  </a:lnTo>
                  <a:lnTo>
                    <a:pt x="46" y="109"/>
                  </a:lnTo>
                  <a:lnTo>
                    <a:pt x="8" y="184"/>
                  </a:lnTo>
                  <a:lnTo>
                    <a:pt x="0" y="76"/>
                  </a:lnTo>
                  <a:lnTo>
                    <a:pt x="1" y="75"/>
                  </a:lnTo>
                  <a:lnTo>
                    <a:pt x="6" y="69"/>
                  </a:lnTo>
                  <a:lnTo>
                    <a:pt x="11" y="62"/>
                  </a:lnTo>
                  <a:lnTo>
                    <a:pt x="18" y="52"/>
                  </a:lnTo>
                  <a:lnTo>
                    <a:pt x="25" y="40"/>
                  </a:lnTo>
                  <a:lnTo>
                    <a:pt x="31" y="26"/>
                  </a:lnTo>
                  <a:lnTo>
                    <a:pt x="35" y="13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7F3F1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45080" name="Freeform 24"/>
            <p:cNvSpPr>
              <a:spLocks/>
            </p:cNvSpPr>
            <p:nvPr/>
          </p:nvSpPr>
          <p:spPr bwMode="auto">
            <a:xfrm>
              <a:off x="3052763" y="3840163"/>
              <a:ext cx="712788" cy="1214438"/>
            </a:xfrm>
            <a:custGeom>
              <a:avLst/>
              <a:gdLst/>
              <a:ahLst/>
              <a:cxnLst>
                <a:cxn ang="0">
                  <a:pos x="437" y="639"/>
                </a:cxn>
                <a:cxn ang="0">
                  <a:pos x="417" y="490"/>
                </a:cxn>
                <a:cxn ang="0">
                  <a:pos x="403" y="394"/>
                </a:cxn>
                <a:cxn ang="0">
                  <a:pos x="394" y="344"/>
                </a:cxn>
                <a:cxn ang="0">
                  <a:pos x="383" y="278"/>
                </a:cxn>
                <a:cxn ang="0">
                  <a:pos x="368" y="200"/>
                </a:cxn>
                <a:cxn ang="0">
                  <a:pos x="353" y="114"/>
                </a:cxn>
                <a:cxn ang="0">
                  <a:pos x="319" y="35"/>
                </a:cxn>
                <a:cxn ang="0">
                  <a:pos x="282" y="10"/>
                </a:cxn>
                <a:cxn ang="0">
                  <a:pos x="272" y="7"/>
                </a:cxn>
                <a:cxn ang="0">
                  <a:pos x="256" y="3"/>
                </a:cxn>
                <a:cxn ang="0">
                  <a:pos x="227" y="0"/>
                </a:cxn>
                <a:cxn ang="0">
                  <a:pos x="201" y="5"/>
                </a:cxn>
                <a:cxn ang="0">
                  <a:pos x="179" y="15"/>
                </a:cxn>
                <a:cxn ang="0">
                  <a:pos x="155" y="30"/>
                </a:cxn>
                <a:cxn ang="0">
                  <a:pos x="134" y="50"/>
                </a:cxn>
                <a:cxn ang="0">
                  <a:pos x="114" y="75"/>
                </a:cxn>
                <a:cxn ang="0">
                  <a:pos x="94" y="106"/>
                </a:cxn>
                <a:cxn ang="0">
                  <a:pos x="75" y="143"/>
                </a:cxn>
                <a:cxn ang="0">
                  <a:pos x="75" y="143"/>
                </a:cxn>
                <a:cxn ang="0">
                  <a:pos x="59" y="182"/>
                </a:cxn>
                <a:cxn ang="0">
                  <a:pos x="38" y="244"/>
                </a:cxn>
                <a:cxn ang="0">
                  <a:pos x="24" y="302"/>
                </a:cxn>
                <a:cxn ang="0">
                  <a:pos x="10" y="401"/>
                </a:cxn>
                <a:cxn ang="0">
                  <a:pos x="3" y="496"/>
                </a:cxn>
                <a:cxn ang="0">
                  <a:pos x="1" y="562"/>
                </a:cxn>
                <a:cxn ang="0">
                  <a:pos x="1" y="568"/>
                </a:cxn>
                <a:cxn ang="0">
                  <a:pos x="0" y="647"/>
                </a:cxn>
                <a:cxn ang="0">
                  <a:pos x="0" y="717"/>
                </a:cxn>
                <a:cxn ang="0">
                  <a:pos x="10" y="756"/>
                </a:cxn>
                <a:cxn ang="0">
                  <a:pos x="42" y="757"/>
                </a:cxn>
                <a:cxn ang="0">
                  <a:pos x="74" y="759"/>
                </a:cxn>
                <a:cxn ang="0">
                  <a:pos x="114" y="759"/>
                </a:cxn>
                <a:cxn ang="0">
                  <a:pos x="156" y="760"/>
                </a:cxn>
                <a:cxn ang="0">
                  <a:pos x="200" y="760"/>
                </a:cxn>
                <a:cxn ang="0">
                  <a:pos x="233" y="761"/>
                </a:cxn>
                <a:cxn ang="0">
                  <a:pos x="267" y="761"/>
                </a:cxn>
                <a:cxn ang="0">
                  <a:pos x="300" y="762"/>
                </a:cxn>
                <a:cxn ang="0">
                  <a:pos x="334" y="762"/>
                </a:cxn>
                <a:cxn ang="0">
                  <a:pos x="367" y="763"/>
                </a:cxn>
                <a:cxn ang="0">
                  <a:pos x="396" y="763"/>
                </a:cxn>
                <a:cxn ang="0">
                  <a:pos x="423" y="763"/>
                </a:cxn>
                <a:cxn ang="0">
                  <a:pos x="449" y="765"/>
                </a:cxn>
                <a:cxn ang="0">
                  <a:pos x="449" y="759"/>
                </a:cxn>
              </a:cxnLst>
              <a:rect l="0" t="0" r="r" b="b"/>
              <a:pathLst>
                <a:path w="449" h="765">
                  <a:moveTo>
                    <a:pt x="447" y="757"/>
                  </a:moveTo>
                  <a:lnTo>
                    <a:pt x="443" y="698"/>
                  </a:lnTo>
                  <a:lnTo>
                    <a:pt x="437" y="639"/>
                  </a:lnTo>
                  <a:lnTo>
                    <a:pt x="430" y="580"/>
                  </a:lnTo>
                  <a:lnTo>
                    <a:pt x="421" y="523"/>
                  </a:lnTo>
                  <a:lnTo>
                    <a:pt x="417" y="490"/>
                  </a:lnTo>
                  <a:lnTo>
                    <a:pt x="412" y="457"/>
                  </a:lnTo>
                  <a:lnTo>
                    <a:pt x="407" y="425"/>
                  </a:lnTo>
                  <a:lnTo>
                    <a:pt x="403" y="394"/>
                  </a:lnTo>
                  <a:lnTo>
                    <a:pt x="400" y="377"/>
                  </a:lnTo>
                  <a:lnTo>
                    <a:pt x="397" y="360"/>
                  </a:lnTo>
                  <a:lnTo>
                    <a:pt x="394" y="344"/>
                  </a:lnTo>
                  <a:lnTo>
                    <a:pt x="391" y="327"/>
                  </a:lnTo>
                  <a:lnTo>
                    <a:pt x="387" y="302"/>
                  </a:lnTo>
                  <a:lnTo>
                    <a:pt x="383" y="278"/>
                  </a:lnTo>
                  <a:lnTo>
                    <a:pt x="379" y="255"/>
                  </a:lnTo>
                  <a:lnTo>
                    <a:pt x="374" y="232"/>
                  </a:lnTo>
                  <a:lnTo>
                    <a:pt x="368" y="200"/>
                  </a:lnTo>
                  <a:lnTo>
                    <a:pt x="364" y="170"/>
                  </a:lnTo>
                  <a:lnTo>
                    <a:pt x="358" y="141"/>
                  </a:lnTo>
                  <a:lnTo>
                    <a:pt x="353" y="114"/>
                  </a:lnTo>
                  <a:lnTo>
                    <a:pt x="344" y="80"/>
                  </a:lnTo>
                  <a:lnTo>
                    <a:pt x="332" y="55"/>
                  </a:lnTo>
                  <a:lnTo>
                    <a:pt x="319" y="35"/>
                  </a:lnTo>
                  <a:lnTo>
                    <a:pt x="306" y="22"/>
                  </a:lnTo>
                  <a:lnTo>
                    <a:pt x="293" y="15"/>
                  </a:lnTo>
                  <a:lnTo>
                    <a:pt x="282" y="10"/>
                  </a:lnTo>
                  <a:lnTo>
                    <a:pt x="275" y="7"/>
                  </a:lnTo>
                  <a:lnTo>
                    <a:pt x="273" y="7"/>
                  </a:lnTo>
                  <a:lnTo>
                    <a:pt x="272" y="7"/>
                  </a:lnTo>
                  <a:lnTo>
                    <a:pt x="268" y="6"/>
                  </a:lnTo>
                  <a:lnTo>
                    <a:pt x="264" y="4"/>
                  </a:lnTo>
                  <a:lnTo>
                    <a:pt x="256" y="3"/>
                  </a:lnTo>
                  <a:lnTo>
                    <a:pt x="248" y="0"/>
                  </a:lnTo>
                  <a:lnTo>
                    <a:pt x="239" y="0"/>
                  </a:lnTo>
                  <a:lnTo>
                    <a:pt x="227" y="0"/>
                  </a:lnTo>
                  <a:lnTo>
                    <a:pt x="215" y="1"/>
                  </a:lnTo>
                  <a:lnTo>
                    <a:pt x="208" y="3"/>
                  </a:lnTo>
                  <a:lnTo>
                    <a:pt x="201" y="5"/>
                  </a:lnTo>
                  <a:lnTo>
                    <a:pt x="194" y="7"/>
                  </a:lnTo>
                  <a:lnTo>
                    <a:pt x="187" y="10"/>
                  </a:lnTo>
                  <a:lnTo>
                    <a:pt x="179" y="15"/>
                  </a:lnTo>
                  <a:lnTo>
                    <a:pt x="170" y="18"/>
                  </a:lnTo>
                  <a:lnTo>
                    <a:pt x="163" y="24"/>
                  </a:lnTo>
                  <a:lnTo>
                    <a:pt x="155" y="30"/>
                  </a:lnTo>
                  <a:lnTo>
                    <a:pt x="148" y="36"/>
                  </a:lnTo>
                  <a:lnTo>
                    <a:pt x="141" y="43"/>
                  </a:lnTo>
                  <a:lnTo>
                    <a:pt x="134" y="50"/>
                  </a:lnTo>
                  <a:lnTo>
                    <a:pt x="127" y="58"/>
                  </a:lnTo>
                  <a:lnTo>
                    <a:pt x="120" y="67"/>
                  </a:lnTo>
                  <a:lnTo>
                    <a:pt x="114" y="75"/>
                  </a:lnTo>
                  <a:lnTo>
                    <a:pt x="107" y="85"/>
                  </a:lnTo>
                  <a:lnTo>
                    <a:pt x="101" y="95"/>
                  </a:lnTo>
                  <a:lnTo>
                    <a:pt x="94" y="106"/>
                  </a:lnTo>
                  <a:lnTo>
                    <a:pt x="88" y="118"/>
                  </a:lnTo>
                  <a:lnTo>
                    <a:pt x="81" y="130"/>
                  </a:lnTo>
                  <a:lnTo>
                    <a:pt x="75" y="143"/>
                  </a:lnTo>
                  <a:lnTo>
                    <a:pt x="75" y="143"/>
                  </a:lnTo>
                  <a:lnTo>
                    <a:pt x="75" y="143"/>
                  </a:lnTo>
                  <a:lnTo>
                    <a:pt x="75" y="143"/>
                  </a:lnTo>
                  <a:lnTo>
                    <a:pt x="75" y="143"/>
                  </a:lnTo>
                  <a:lnTo>
                    <a:pt x="67" y="162"/>
                  </a:lnTo>
                  <a:lnTo>
                    <a:pt x="59" y="182"/>
                  </a:lnTo>
                  <a:lnTo>
                    <a:pt x="50" y="204"/>
                  </a:lnTo>
                  <a:lnTo>
                    <a:pt x="43" y="225"/>
                  </a:lnTo>
                  <a:lnTo>
                    <a:pt x="38" y="244"/>
                  </a:lnTo>
                  <a:lnTo>
                    <a:pt x="34" y="262"/>
                  </a:lnTo>
                  <a:lnTo>
                    <a:pt x="29" y="281"/>
                  </a:lnTo>
                  <a:lnTo>
                    <a:pt x="24" y="302"/>
                  </a:lnTo>
                  <a:lnTo>
                    <a:pt x="20" y="332"/>
                  </a:lnTo>
                  <a:lnTo>
                    <a:pt x="14" y="365"/>
                  </a:lnTo>
                  <a:lnTo>
                    <a:pt x="10" y="401"/>
                  </a:lnTo>
                  <a:lnTo>
                    <a:pt x="7" y="439"/>
                  </a:lnTo>
                  <a:lnTo>
                    <a:pt x="4" y="467"/>
                  </a:lnTo>
                  <a:lnTo>
                    <a:pt x="3" y="496"/>
                  </a:lnTo>
                  <a:lnTo>
                    <a:pt x="2" y="527"/>
                  </a:lnTo>
                  <a:lnTo>
                    <a:pt x="1" y="560"/>
                  </a:lnTo>
                  <a:lnTo>
                    <a:pt x="1" y="562"/>
                  </a:lnTo>
                  <a:lnTo>
                    <a:pt x="1" y="563"/>
                  </a:lnTo>
                  <a:lnTo>
                    <a:pt x="1" y="566"/>
                  </a:lnTo>
                  <a:lnTo>
                    <a:pt x="1" y="568"/>
                  </a:lnTo>
                  <a:lnTo>
                    <a:pt x="1" y="591"/>
                  </a:lnTo>
                  <a:lnTo>
                    <a:pt x="1" y="618"/>
                  </a:lnTo>
                  <a:lnTo>
                    <a:pt x="0" y="647"/>
                  </a:lnTo>
                  <a:lnTo>
                    <a:pt x="0" y="680"/>
                  </a:lnTo>
                  <a:lnTo>
                    <a:pt x="0" y="698"/>
                  </a:lnTo>
                  <a:lnTo>
                    <a:pt x="0" y="717"/>
                  </a:lnTo>
                  <a:lnTo>
                    <a:pt x="0" y="737"/>
                  </a:lnTo>
                  <a:lnTo>
                    <a:pt x="0" y="756"/>
                  </a:lnTo>
                  <a:lnTo>
                    <a:pt x="10" y="756"/>
                  </a:lnTo>
                  <a:lnTo>
                    <a:pt x="21" y="756"/>
                  </a:lnTo>
                  <a:lnTo>
                    <a:pt x="31" y="756"/>
                  </a:lnTo>
                  <a:lnTo>
                    <a:pt x="42" y="757"/>
                  </a:lnTo>
                  <a:lnTo>
                    <a:pt x="53" y="757"/>
                  </a:lnTo>
                  <a:lnTo>
                    <a:pt x="63" y="757"/>
                  </a:lnTo>
                  <a:lnTo>
                    <a:pt x="74" y="759"/>
                  </a:lnTo>
                  <a:lnTo>
                    <a:pt x="84" y="759"/>
                  </a:lnTo>
                  <a:lnTo>
                    <a:pt x="99" y="759"/>
                  </a:lnTo>
                  <a:lnTo>
                    <a:pt x="114" y="759"/>
                  </a:lnTo>
                  <a:lnTo>
                    <a:pt x="128" y="759"/>
                  </a:lnTo>
                  <a:lnTo>
                    <a:pt x="142" y="759"/>
                  </a:lnTo>
                  <a:lnTo>
                    <a:pt x="156" y="760"/>
                  </a:lnTo>
                  <a:lnTo>
                    <a:pt x="170" y="760"/>
                  </a:lnTo>
                  <a:lnTo>
                    <a:pt x="186" y="760"/>
                  </a:lnTo>
                  <a:lnTo>
                    <a:pt x="200" y="760"/>
                  </a:lnTo>
                  <a:lnTo>
                    <a:pt x="211" y="760"/>
                  </a:lnTo>
                  <a:lnTo>
                    <a:pt x="222" y="761"/>
                  </a:lnTo>
                  <a:lnTo>
                    <a:pt x="233" y="761"/>
                  </a:lnTo>
                  <a:lnTo>
                    <a:pt x="245" y="761"/>
                  </a:lnTo>
                  <a:lnTo>
                    <a:pt x="255" y="761"/>
                  </a:lnTo>
                  <a:lnTo>
                    <a:pt x="267" y="761"/>
                  </a:lnTo>
                  <a:lnTo>
                    <a:pt x="278" y="762"/>
                  </a:lnTo>
                  <a:lnTo>
                    <a:pt x="289" y="762"/>
                  </a:lnTo>
                  <a:lnTo>
                    <a:pt x="300" y="762"/>
                  </a:lnTo>
                  <a:lnTo>
                    <a:pt x="312" y="762"/>
                  </a:lnTo>
                  <a:lnTo>
                    <a:pt x="322" y="762"/>
                  </a:lnTo>
                  <a:lnTo>
                    <a:pt x="334" y="762"/>
                  </a:lnTo>
                  <a:lnTo>
                    <a:pt x="345" y="762"/>
                  </a:lnTo>
                  <a:lnTo>
                    <a:pt x="355" y="762"/>
                  </a:lnTo>
                  <a:lnTo>
                    <a:pt x="367" y="763"/>
                  </a:lnTo>
                  <a:lnTo>
                    <a:pt x="378" y="763"/>
                  </a:lnTo>
                  <a:lnTo>
                    <a:pt x="387" y="763"/>
                  </a:lnTo>
                  <a:lnTo>
                    <a:pt x="396" y="763"/>
                  </a:lnTo>
                  <a:lnTo>
                    <a:pt x="405" y="763"/>
                  </a:lnTo>
                  <a:lnTo>
                    <a:pt x="413" y="763"/>
                  </a:lnTo>
                  <a:lnTo>
                    <a:pt x="423" y="763"/>
                  </a:lnTo>
                  <a:lnTo>
                    <a:pt x="431" y="763"/>
                  </a:lnTo>
                  <a:lnTo>
                    <a:pt x="440" y="765"/>
                  </a:lnTo>
                  <a:lnTo>
                    <a:pt x="449" y="765"/>
                  </a:lnTo>
                  <a:lnTo>
                    <a:pt x="449" y="762"/>
                  </a:lnTo>
                  <a:lnTo>
                    <a:pt x="449" y="761"/>
                  </a:lnTo>
                  <a:lnTo>
                    <a:pt x="449" y="759"/>
                  </a:lnTo>
                  <a:lnTo>
                    <a:pt x="447" y="757"/>
                  </a:lnTo>
                  <a:close/>
                </a:path>
              </a:pathLst>
            </a:custGeom>
            <a:solidFill>
              <a:srgbClr val="993D9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45081" name="Freeform 25"/>
            <p:cNvSpPr>
              <a:spLocks/>
            </p:cNvSpPr>
            <p:nvPr/>
          </p:nvSpPr>
          <p:spPr bwMode="auto">
            <a:xfrm>
              <a:off x="3052763" y="4919663"/>
              <a:ext cx="133350" cy="125413"/>
            </a:xfrm>
            <a:custGeom>
              <a:avLst/>
              <a:gdLst/>
              <a:ahLst/>
              <a:cxnLst>
                <a:cxn ang="0">
                  <a:pos x="0" y="76"/>
                </a:cxn>
                <a:cxn ang="0">
                  <a:pos x="10" y="76"/>
                </a:cxn>
                <a:cxn ang="0">
                  <a:pos x="21" y="76"/>
                </a:cxn>
                <a:cxn ang="0">
                  <a:pos x="31" y="76"/>
                </a:cxn>
                <a:cxn ang="0">
                  <a:pos x="42" y="77"/>
                </a:cxn>
                <a:cxn ang="0">
                  <a:pos x="53" y="77"/>
                </a:cxn>
                <a:cxn ang="0">
                  <a:pos x="63" y="77"/>
                </a:cxn>
                <a:cxn ang="0">
                  <a:pos x="74" y="79"/>
                </a:cxn>
                <a:cxn ang="0">
                  <a:pos x="84" y="79"/>
                </a:cxn>
                <a:cxn ang="0">
                  <a:pos x="74" y="69"/>
                </a:cxn>
                <a:cxn ang="0">
                  <a:pos x="63" y="59"/>
                </a:cxn>
                <a:cxn ang="0">
                  <a:pos x="53" y="49"/>
                </a:cxn>
                <a:cxn ang="0">
                  <a:pos x="42" y="40"/>
                </a:cxn>
                <a:cxn ang="0">
                  <a:pos x="31" y="30"/>
                </a:cxn>
                <a:cxn ang="0">
                  <a:pos x="21" y="19"/>
                </a:cxn>
                <a:cxn ang="0">
                  <a:pos x="10" y="9"/>
                </a:cxn>
                <a:cxn ang="0">
                  <a:pos x="0" y="0"/>
                </a:cxn>
                <a:cxn ang="0">
                  <a:pos x="0" y="18"/>
                </a:cxn>
                <a:cxn ang="0">
                  <a:pos x="0" y="37"/>
                </a:cxn>
                <a:cxn ang="0">
                  <a:pos x="0" y="57"/>
                </a:cxn>
                <a:cxn ang="0">
                  <a:pos x="0" y="76"/>
                </a:cxn>
              </a:cxnLst>
              <a:rect l="0" t="0" r="r" b="b"/>
              <a:pathLst>
                <a:path w="84" h="79">
                  <a:moveTo>
                    <a:pt x="0" y="76"/>
                  </a:moveTo>
                  <a:lnTo>
                    <a:pt x="10" y="76"/>
                  </a:lnTo>
                  <a:lnTo>
                    <a:pt x="21" y="76"/>
                  </a:lnTo>
                  <a:lnTo>
                    <a:pt x="31" y="76"/>
                  </a:lnTo>
                  <a:lnTo>
                    <a:pt x="42" y="77"/>
                  </a:lnTo>
                  <a:lnTo>
                    <a:pt x="53" y="77"/>
                  </a:lnTo>
                  <a:lnTo>
                    <a:pt x="63" y="77"/>
                  </a:lnTo>
                  <a:lnTo>
                    <a:pt x="74" y="79"/>
                  </a:lnTo>
                  <a:lnTo>
                    <a:pt x="84" y="79"/>
                  </a:lnTo>
                  <a:lnTo>
                    <a:pt x="74" y="69"/>
                  </a:lnTo>
                  <a:lnTo>
                    <a:pt x="63" y="59"/>
                  </a:lnTo>
                  <a:lnTo>
                    <a:pt x="53" y="49"/>
                  </a:lnTo>
                  <a:lnTo>
                    <a:pt x="42" y="40"/>
                  </a:lnTo>
                  <a:lnTo>
                    <a:pt x="31" y="30"/>
                  </a:lnTo>
                  <a:lnTo>
                    <a:pt x="21" y="19"/>
                  </a:lnTo>
                  <a:lnTo>
                    <a:pt x="10" y="9"/>
                  </a:lnTo>
                  <a:lnTo>
                    <a:pt x="0" y="0"/>
                  </a:lnTo>
                  <a:lnTo>
                    <a:pt x="0" y="18"/>
                  </a:lnTo>
                  <a:lnTo>
                    <a:pt x="0" y="37"/>
                  </a:lnTo>
                  <a:lnTo>
                    <a:pt x="0" y="57"/>
                  </a:lnTo>
                  <a:lnTo>
                    <a:pt x="0" y="76"/>
                  </a:lnTo>
                  <a:close/>
                </a:path>
              </a:pathLst>
            </a:custGeom>
            <a:solidFill>
              <a:srgbClr val="993D9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45082" name="Freeform 26"/>
            <p:cNvSpPr>
              <a:spLocks/>
            </p:cNvSpPr>
            <p:nvPr/>
          </p:nvSpPr>
          <p:spPr bwMode="auto">
            <a:xfrm>
              <a:off x="3052763" y="4729163"/>
              <a:ext cx="317500" cy="317500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1" y="2"/>
                </a:cxn>
                <a:cxn ang="0">
                  <a:pos x="1" y="3"/>
                </a:cxn>
                <a:cxn ang="0">
                  <a:pos x="1" y="6"/>
                </a:cxn>
                <a:cxn ang="0">
                  <a:pos x="1" y="8"/>
                </a:cxn>
                <a:cxn ang="0">
                  <a:pos x="1" y="31"/>
                </a:cxn>
                <a:cxn ang="0">
                  <a:pos x="1" y="58"/>
                </a:cxn>
                <a:cxn ang="0">
                  <a:pos x="0" y="87"/>
                </a:cxn>
                <a:cxn ang="0">
                  <a:pos x="0" y="120"/>
                </a:cxn>
                <a:cxn ang="0">
                  <a:pos x="10" y="129"/>
                </a:cxn>
                <a:cxn ang="0">
                  <a:pos x="21" y="139"/>
                </a:cxn>
                <a:cxn ang="0">
                  <a:pos x="31" y="150"/>
                </a:cxn>
                <a:cxn ang="0">
                  <a:pos x="42" y="160"/>
                </a:cxn>
                <a:cxn ang="0">
                  <a:pos x="53" y="169"/>
                </a:cxn>
                <a:cxn ang="0">
                  <a:pos x="63" y="179"/>
                </a:cxn>
                <a:cxn ang="0">
                  <a:pos x="74" y="189"/>
                </a:cxn>
                <a:cxn ang="0">
                  <a:pos x="84" y="199"/>
                </a:cxn>
                <a:cxn ang="0">
                  <a:pos x="99" y="199"/>
                </a:cxn>
                <a:cxn ang="0">
                  <a:pos x="114" y="199"/>
                </a:cxn>
                <a:cxn ang="0">
                  <a:pos x="128" y="199"/>
                </a:cxn>
                <a:cxn ang="0">
                  <a:pos x="142" y="199"/>
                </a:cxn>
                <a:cxn ang="0">
                  <a:pos x="156" y="200"/>
                </a:cxn>
                <a:cxn ang="0">
                  <a:pos x="170" y="200"/>
                </a:cxn>
                <a:cxn ang="0">
                  <a:pos x="186" y="200"/>
                </a:cxn>
                <a:cxn ang="0">
                  <a:pos x="200" y="200"/>
                </a:cxn>
                <a:cxn ang="0">
                  <a:pos x="187" y="188"/>
                </a:cxn>
                <a:cxn ang="0">
                  <a:pos x="175" y="176"/>
                </a:cxn>
                <a:cxn ang="0">
                  <a:pos x="162" y="163"/>
                </a:cxn>
                <a:cxn ang="0">
                  <a:pos x="150" y="151"/>
                </a:cxn>
                <a:cxn ang="0">
                  <a:pos x="137" y="139"/>
                </a:cxn>
                <a:cxn ang="0">
                  <a:pos x="126" y="127"/>
                </a:cxn>
                <a:cxn ang="0">
                  <a:pos x="113" y="114"/>
                </a:cxn>
                <a:cxn ang="0">
                  <a:pos x="101" y="102"/>
                </a:cxn>
                <a:cxn ang="0">
                  <a:pos x="88" y="89"/>
                </a:cxn>
                <a:cxn ang="0">
                  <a:pos x="75" y="76"/>
                </a:cxn>
                <a:cxn ang="0">
                  <a:pos x="63" y="64"/>
                </a:cxn>
                <a:cxn ang="0">
                  <a:pos x="50" y="51"/>
                </a:cxn>
                <a:cxn ang="0">
                  <a:pos x="38" y="39"/>
                </a:cxn>
                <a:cxn ang="0">
                  <a:pos x="26" y="25"/>
                </a:cxn>
                <a:cxn ang="0">
                  <a:pos x="14" y="13"/>
                </a:cxn>
                <a:cxn ang="0">
                  <a:pos x="1" y="0"/>
                </a:cxn>
              </a:cxnLst>
              <a:rect l="0" t="0" r="r" b="b"/>
              <a:pathLst>
                <a:path w="200" h="200">
                  <a:moveTo>
                    <a:pt x="1" y="0"/>
                  </a:moveTo>
                  <a:lnTo>
                    <a:pt x="1" y="2"/>
                  </a:lnTo>
                  <a:lnTo>
                    <a:pt x="1" y="3"/>
                  </a:lnTo>
                  <a:lnTo>
                    <a:pt x="1" y="6"/>
                  </a:lnTo>
                  <a:lnTo>
                    <a:pt x="1" y="8"/>
                  </a:lnTo>
                  <a:lnTo>
                    <a:pt x="1" y="31"/>
                  </a:lnTo>
                  <a:lnTo>
                    <a:pt x="1" y="58"/>
                  </a:lnTo>
                  <a:lnTo>
                    <a:pt x="0" y="87"/>
                  </a:lnTo>
                  <a:lnTo>
                    <a:pt x="0" y="120"/>
                  </a:lnTo>
                  <a:lnTo>
                    <a:pt x="10" y="129"/>
                  </a:lnTo>
                  <a:lnTo>
                    <a:pt x="21" y="139"/>
                  </a:lnTo>
                  <a:lnTo>
                    <a:pt x="31" y="150"/>
                  </a:lnTo>
                  <a:lnTo>
                    <a:pt x="42" y="160"/>
                  </a:lnTo>
                  <a:lnTo>
                    <a:pt x="53" y="169"/>
                  </a:lnTo>
                  <a:lnTo>
                    <a:pt x="63" y="179"/>
                  </a:lnTo>
                  <a:lnTo>
                    <a:pt x="74" y="189"/>
                  </a:lnTo>
                  <a:lnTo>
                    <a:pt x="84" y="199"/>
                  </a:lnTo>
                  <a:lnTo>
                    <a:pt x="99" y="199"/>
                  </a:lnTo>
                  <a:lnTo>
                    <a:pt x="114" y="199"/>
                  </a:lnTo>
                  <a:lnTo>
                    <a:pt x="128" y="199"/>
                  </a:lnTo>
                  <a:lnTo>
                    <a:pt x="142" y="199"/>
                  </a:lnTo>
                  <a:lnTo>
                    <a:pt x="156" y="200"/>
                  </a:lnTo>
                  <a:lnTo>
                    <a:pt x="170" y="200"/>
                  </a:lnTo>
                  <a:lnTo>
                    <a:pt x="186" y="200"/>
                  </a:lnTo>
                  <a:lnTo>
                    <a:pt x="200" y="200"/>
                  </a:lnTo>
                  <a:lnTo>
                    <a:pt x="187" y="188"/>
                  </a:lnTo>
                  <a:lnTo>
                    <a:pt x="175" y="176"/>
                  </a:lnTo>
                  <a:lnTo>
                    <a:pt x="162" y="163"/>
                  </a:lnTo>
                  <a:lnTo>
                    <a:pt x="150" y="151"/>
                  </a:lnTo>
                  <a:lnTo>
                    <a:pt x="137" y="139"/>
                  </a:lnTo>
                  <a:lnTo>
                    <a:pt x="126" y="127"/>
                  </a:lnTo>
                  <a:lnTo>
                    <a:pt x="113" y="114"/>
                  </a:lnTo>
                  <a:lnTo>
                    <a:pt x="101" y="102"/>
                  </a:lnTo>
                  <a:lnTo>
                    <a:pt x="88" y="89"/>
                  </a:lnTo>
                  <a:lnTo>
                    <a:pt x="75" y="76"/>
                  </a:lnTo>
                  <a:lnTo>
                    <a:pt x="63" y="64"/>
                  </a:lnTo>
                  <a:lnTo>
                    <a:pt x="50" y="51"/>
                  </a:lnTo>
                  <a:lnTo>
                    <a:pt x="38" y="39"/>
                  </a:lnTo>
                  <a:lnTo>
                    <a:pt x="26" y="25"/>
                  </a:lnTo>
                  <a:lnTo>
                    <a:pt x="14" y="13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75007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45083" name="Freeform 27"/>
            <p:cNvSpPr>
              <a:spLocks/>
            </p:cNvSpPr>
            <p:nvPr/>
          </p:nvSpPr>
          <p:spPr bwMode="auto">
            <a:xfrm>
              <a:off x="3054350" y="4537075"/>
              <a:ext cx="457200" cy="512763"/>
            </a:xfrm>
            <a:custGeom>
              <a:avLst/>
              <a:gdLst/>
              <a:ahLst/>
              <a:cxnLst>
                <a:cxn ang="0">
                  <a:pos x="0" y="121"/>
                </a:cxn>
                <a:cxn ang="0">
                  <a:pos x="13" y="134"/>
                </a:cxn>
                <a:cxn ang="0">
                  <a:pos x="25" y="146"/>
                </a:cxn>
                <a:cxn ang="0">
                  <a:pos x="37" y="160"/>
                </a:cxn>
                <a:cxn ang="0">
                  <a:pos x="49" y="172"/>
                </a:cxn>
                <a:cxn ang="0">
                  <a:pos x="62" y="185"/>
                </a:cxn>
                <a:cxn ang="0">
                  <a:pos x="74" y="197"/>
                </a:cxn>
                <a:cxn ang="0">
                  <a:pos x="87" y="210"/>
                </a:cxn>
                <a:cxn ang="0">
                  <a:pos x="100" y="223"/>
                </a:cxn>
                <a:cxn ang="0">
                  <a:pos x="112" y="235"/>
                </a:cxn>
                <a:cxn ang="0">
                  <a:pos x="125" y="248"/>
                </a:cxn>
                <a:cxn ang="0">
                  <a:pos x="136" y="260"/>
                </a:cxn>
                <a:cxn ang="0">
                  <a:pos x="149" y="272"/>
                </a:cxn>
                <a:cxn ang="0">
                  <a:pos x="161" y="284"/>
                </a:cxn>
                <a:cxn ang="0">
                  <a:pos x="174" y="297"/>
                </a:cxn>
                <a:cxn ang="0">
                  <a:pos x="186" y="309"/>
                </a:cxn>
                <a:cxn ang="0">
                  <a:pos x="199" y="321"/>
                </a:cxn>
                <a:cxn ang="0">
                  <a:pos x="210" y="321"/>
                </a:cxn>
                <a:cxn ang="0">
                  <a:pos x="221" y="322"/>
                </a:cxn>
                <a:cxn ang="0">
                  <a:pos x="232" y="322"/>
                </a:cxn>
                <a:cxn ang="0">
                  <a:pos x="244" y="322"/>
                </a:cxn>
                <a:cxn ang="0">
                  <a:pos x="254" y="322"/>
                </a:cxn>
                <a:cxn ang="0">
                  <a:pos x="266" y="322"/>
                </a:cxn>
                <a:cxn ang="0">
                  <a:pos x="277" y="323"/>
                </a:cxn>
                <a:cxn ang="0">
                  <a:pos x="288" y="323"/>
                </a:cxn>
                <a:cxn ang="0">
                  <a:pos x="270" y="304"/>
                </a:cxn>
                <a:cxn ang="0">
                  <a:pos x="252" y="283"/>
                </a:cxn>
                <a:cxn ang="0">
                  <a:pos x="234" y="264"/>
                </a:cxn>
                <a:cxn ang="0">
                  <a:pos x="215" y="243"/>
                </a:cxn>
                <a:cxn ang="0">
                  <a:pos x="198" y="224"/>
                </a:cxn>
                <a:cxn ang="0">
                  <a:pos x="180" y="203"/>
                </a:cxn>
                <a:cxn ang="0">
                  <a:pos x="162" y="184"/>
                </a:cxn>
                <a:cxn ang="0">
                  <a:pos x="145" y="163"/>
                </a:cxn>
                <a:cxn ang="0">
                  <a:pos x="127" y="143"/>
                </a:cxn>
                <a:cxn ang="0">
                  <a:pos x="109" y="123"/>
                </a:cxn>
                <a:cxn ang="0">
                  <a:pos x="92" y="103"/>
                </a:cxn>
                <a:cxn ang="0">
                  <a:pos x="74" y="82"/>
                </a:cxn>
                <a:cxn ang="0">
                  <a:pos x="58" y="61"/>
                </a:cxn>
                <a:cxn ang="0">
                  <a:pos x="40" y="41"/>
                </a:cxn>
                <a:cxn ang="0">
                  <a:pos x="22" y="20"/>
                </a:cxn>
                <a:cxn ang="0">
                  <a:pos x="6" y="0"/>
                </a:cxn>
                <a:cxn ang="0">
                  <a:pos x="3" y="28"/>
                </a:cxn>
                <a:cxn ang="0">
                  <a:pos x="2" y="57"/>
                </a:cxn>
                <a:cxn ang="0">
                  <a:pos x="1" y="88"/>
                </a:cxn>
                <a:cxn ang="0">
                  <a:pos x="0" y="121"/>
                </a:cxn>
              </a:cxnLst>
              <a:rect l="0" t="0" r="r" b="b"/>
              <a:pathLst>
                <a:path w="288" h="323">
                  <a:moveTo>
                    <a:pt x="0" y="121"/>
                  </a:moveTo>
                  <a:lnTo>
                    <a:pt x="13" y="134"/>
                  </a:lnTo>
                  <a:lnTo>
                    <a:pt x="25" y="146"/>
                  </a:lnTo>
                  <a:lnTo>
                    <a:pt x="37" y="160"/>
                  </a:lnTo>
                  <a:lnTo>
                    <a:pt x="49" y="172"/>
                  </a:lnTo>
                  <a:lnTo>
                    <a:pt x="62" y="185"/>
                  </a:lnTo>
                  <a:lnTo>
                    <a:pt x="74" y="197"/>
                  </a:lnTo>
                  <a:lnTo>
                    <a:pt x="87" y="210"/>
                  </a:lnTo>
                  <a:lnTo>
                    <a:pt x="100" y="223"/>
                  </a:lnTo>
                  <a:lnTo>
                    <a:pt x="112" y="235"/>
                  </a:lnTo>
                  <a:lnTo>
                    <a:pt x="125" y="248"/>
                  </a:lnTo>
                  <a:lnTo>
                    <a:pt x="136" y="260"/>
                  </a:lnTo>
                  <a:lnTo>
                    <a:pt x="149" y="272"/>
                  </a:lnTo>
                  <a:lnTo>
                    <a:pt x="161" y="284"/>
                  </a:lnTo>
                  <a:lnTo>
                    <a:pt x="174" y="297"/>
                  </a:lnTo>
                  <a:lnTo>
                    <a:pt x="186" y="309"/>
                  </a:lnTo>
                  <a:lnTo>
                    <a:pt x="199" y="321"/>
                  </a:lnTo>
                  <a:lnTo>
                    <a:pt x="210" y="321"/>
                  </a:lnTo>
                  <a:lnTo>
                    <a:pt x="221" y="322"/>
                  </a:lnTo>
                  <a:lnTo>
                    <a:pt x="232" y="322"/>
                  </a:lnTo>
                  <a:lnTo>
                    <a:pt x="244" y="322"/>
                  </a:lnTo>
                  <a:lnTo>
                    <a:pt x="254" y="322"/>
                  </a:lnTo>
                  <a:lnTo>
                    <a:pt x="266" y="322"/>
                  </a:lnTo>
                  <a:lnTo>
                    <a:pt x="277" y="323"/>
                  </a:lnTo>
                  <a:lnTo>
                    <a:pt x="288" y="323"/>
                  </a:lnTo>
                  <a:lnTo>
                    <a:pt x="270" y="304"/>
                  </a:lnTo>
                  <a:lnTo>
                    <a:pt x="252" y="283"/>
                  </a:lnTo>
                  <a:lnTo>
                    <a:pt x="234" y="264"/>
                  </a:lnTo>
                  <a:lnTo>
                    <a:pt x="215" y="243"/>
                  </a:lnTo>
                  <a:lnTo>
                    <a:pt x="198" y="224"/>
                  </a:lnTo>
                  <a:lnTo>
                    <a:pt x="180" y="203"/>
                  </a:lnTo>
                  <a:lnTo>
                    <a:pt x="162" y="184"/>
                  </a:lnTo>
                  <a:lnTo>
                    <a:pt x="145" y="163"/>
                  </a:lnTo>
                  <a:lnTo>
                    <a:pt x="127" y="143"/>
                  </a:lnTo>
                  <a:lnTo>
                    <a:pt x="109" y="123"/>
                  </a:lnTo>
                  <a:lnTo>
                    <a:pt x="92" y="103"/>
                  </a:lnTo>
                  <a:lnTo>
                    <a:pt x="74" y="82"/>
                  </a:lnTo>
                  <a:lnTo>
                    <a:pt x="58" y="61"/>
                  </a:lnTo>
                  <a:lnTo>
                    <a:pt x="40" y="41"/>
                  </a:lnTo>
                  <a:lnTo>
                    <a:pt x="22" y="20"/>
                  </a:lnTo>
                  <a:lnTo>
                    <a:pt x="6" y="0"/>
                  </a:lnTo>
                  <a:lnTo>
                    <a:pt x="3" y="28"/>
                  </a:lnTo>
                  <a:lnTo>
                    <a:pt x="2" y="57"/>
                  </a:lnTo>
                  <a:lnTo>
                    <a:pt x="1" y="88"/>
                  </a:lnTo>
                  <a:lnTo>
                    <a:pt x="0" y="121"/>
                  </a:lnTo>
                  <a:close/>
                </a:path>
              </a:pathLst>
            </a:custGeom>
            <a:solidFill>
              <a:srgbClr val="993D9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45084" name="Freeform 28"/>
            <p:cNvSpPr>
              <a:spLocks/>
            </p:cNvSpPr>
            <p:nvPr/>
          </p:nvSpPr>
          <p:spPr bwMode="auto">
            <a:xfrm>
              <a:off x="3063875" y="4319588"/>
              <a:ext cx="588963" cy="731838"/>
            </a:xfrm>
            <a:custGeom>
              <a:avLst/>
              <a:gdLst/>
              <a:ahLst/>
              <a:cxnLst>
                <a:cxn ang="0">
                  <a:pos x="0" y="137"/>
                </a:cxn>
                <a:cxn ang="0">
                  <a:pos x="16" y="157"/>
                </a:cxn>
                <a:cxn ang="0">
                  <a:pos x="34" y="178"/>
                </a:cxn>
                <a:cxn ang="0">
                  <a:pos x="52" y="198"/>
                </a:cxn>
                <a:cxn ang="0">
                  <a:pos x="68" y="219"/>
                </a:cxn>
                <a:cxn ang="0">
                  <a:pos x="86" y="240"/>
                </a:cxn>
                <a:cxn ang="0">
                  <a:pos x="103" y="260"/>
                </a:cxn>
                <a:cxn ang="0">
                  <a:pos x="121" y="280"/>
                </a:cxn>
                <a:cxn ang="0">
                  <a:pos x="139" y="300"/>
                </a:cxn>
                <a:cxn ang="0">
                  <a:pos x="156" y="321"/>
                </a:cxn>
                <a:cxn ang="0">
                  <a:pos x="174" y="340"/>
                </a:cxn>
                <a:cxn ang="0">
                  <a:pos x="192" y="361"/>
                </a:cxn>
                <a:cxn ang="0">
                  <a:pos x="209" y="380"/>
                </a:cxn>
                <a:cxn ang="0">
                  <a:pos x="228" y="401"/>
                </a:cxn>
                <a:cxn ang="0">
                  <a:pos x="246" y="420"/>
                </a:cxn>
                <a:cxn ang="0">
                  <a:pos x="264" y="441"/>
                </a:cxn>
                <a:cxn ang="0">
                  <a:pos x="282" y="460"/>
                </a:cxn>
                <a:cxn ang="0">
                  <a:pos x="293" y="460"/>
                </a:cxn>
                <a:cxn ang="0">
                  <a:pos x="305" y="460"/>
                </a:cxn>
                <a:cxn ang="0">
                  <a:pos x="315" y="460"/>
                </a:cxn>
                <a:cxn ang="0">
                  <a:pos x="327" y="460"/>
                </a:cxn>
                <a:cxn ang="0">
                  <a:pos x="338" y="460"/>
                </a:cxn>
                <a:cxn ang="0">
                  <a:pos x="348" y="460"/>
                </a:cxn>
                <a:cxn ang="0">
                  <a:pos x="360" y="461"/>
                </a:cxn>
                <a:cxn ang="0">
                  <a:pos x="371" y="461"/>
                </a:cxn>
                <a:cxn ang="0">
                  <a:pos x="351" y="431"/>
                </a:cxn>
                <a:cxn ang="0">
                  <a:pos x="330" y="400"/>
                </a:cxn>
                <a:cxn ang="0">
                  <a:pos x="310" y="369"/>
                </a:cxn>
                <a:cxn ang="0">
                  <a:pos x="288" y="339"/>
                </a:cxn>
                <a:cxn ang="0">
                  <a:pos x="267" y="309"/>
                </a:cxn>
                <a:cxn ang="0">
                  <a:pos x="247" y="280"/>
                </a:cxn>
                <a:cxn ang="0">
                  <a:pos x="226" y="249"/>
                </a:cxn>
                <a:cxn ang="0">
                  <a:pos x="204" y="220"/>
                </a:cxn>
                <a:cxn ang="0">
                  <a:pos x="182" y="191"/>
                </a:cxn>
                <a:cxn ang="0">
                  <a:pos x="160" y="162"/>
                </a:cxn>
                <a:cxn ang="0">
                  <a:pos x="138" y="134"/>
                </a:cxn>
                <a:cxn ang="0">
                  <a:pos x="114" y="106"/>
                </a:cxn>
                <a:cxn ang="0">
                  <a:pos x="90" y="79"/>
                </a:cxn>
                <a:cxn ang="0">
                  <a:pos x="67" y="52"/>
                </a:cxn>
                <a:cxn ang="0">
                  <a:pos x="42" y="25"/>
                </a:cxn>
                <a:cxn ang="0">
                  <a:pos x="17" y="0"/>
                </a:cxn>
                <a:cxn ang="0">
                  <a:pos x="13" y="30"/>
                </a:cxn>
                <a:cxn ang="0">
                  <a:pos x="7" y="63"/>
                </a:cxn>
                <a:cxn ang="0">
                  <a:pos x="3" y="99"/>
                </a:cxn>
                <a:cxn ang="0">
                  <a:pos x="0" y="137"/>
                </a:cxn>
              </a:cxnLst>
              <a:rect l="0" t="0" r="r" b="b"/>
              <a:pathLst>
                <a:path w="371" h="461">
                  <a:moveTo>
                    <a:pt x="0" y="137"/>
                  </a:moveTo>
                  <a:lnTo>
                    <a:pt x="16" y="157"/>
                  </a:lnTo>
                  <a:lnTo>
                    <a:pt x="34" y="178"/>
                  </a:lnTo>
                  <a:lnTo>
                    <a:pt x="52" y="198"/>
                  </a:lnTo>
                  <a:lnTo>
                    <a:pt x="68" y="219"/>
                  </a:lnTo>
                  <a:lnTo>
                    <a:pt x="86" y="240"/>
                  </a:lnTo>
                  <a:lnTo>
                    <a:pt x="103" y="260"/>
                  </a:lnTo>
                  <a:lnTo>
                    <a:pt x="121" y="280"/>
                  </a:lnTo>
                  <a:lnTo>
                    <a:pt x="139" y="300"/>
                  </a:lnTo>
                  <a:lnTo>
                    <a:pt x="156" y="321"/>
                  </a:lnTo>
                  <a:lnTo>
                    <a:pt x="174" y="340"/>
                  </a:lnTo>
                  <a:lnTo>
                    <a:pt x="192" y="361"/>
                  </a:lnTo>
                  <a:lnTo>
                    <a:pt x="209" y="380"/>
                  </a:lnTo>
                  <a:lnTo>
                    <a:pt x="228" y="401"/>
                  </a:lnTo>
                  <a:lnTo>
                    <a:pt x="246" y="420"/>
                  </a:lnTo>
                  <a:lnTo>
                    <a:pt x="264" y="441"/>
                  </a:lnTo>
                  <a:lnTo>
                    <a:pt x="282" y="460"/>
                  </a:lnTo>
                  <a:lnTo>
                    <a:pt x="293" y="460"/>
                  </a:lnTo>
                  <a:lnTo>
                    <a:pt x="305" y="460"/>
                  </a:lnTo>
                  <a:lnTo>
                    <a:pt x="315" y="460"/>
                  </a:lnTo>
                  <a:lnTo>
                    <a:pt x="327" y="460"/>
                  </a:lnTo>
                  <a:lnTo>
                    <a:pt x="338" y="460"/>
                  </a:lnTo>
                  <a:lnTo>
                    <a:pt x="348" y="460"/>
                  </a:lnTo>
                  <a:lnTo>
                    <a:pt x="360" y="461"/>
                  </a:lnTo>
                  <a:lnTo>
                    <a:pt x="371" y="461"/>
                  </a:lnTo>
                  <a:lnTo>
                    <a:pt x="351" y="431"/>
                  </a:lnTo>
                  <a:lnTo>
                    <a:pt x="330" y="400"/>
                  </a:lnTo>
                  <a:lnTo>
                    <a:pt x="310" y="369"/>
                  </a:lnTo>
                  <a:lnTo>
                    <a:pt x="288" y="339"/>
                  </a:lnTo>
                  <a:lnTo>
                    <a:pt x="267" y="309"/>
                  </a:lnTo>
                  <a:lnTo>
                    <a:pt x="247" y="280"/>
                  </a:lnTo>
                  <a:lnTo>
                    <a:pt x="226" y="249"/>
                  </a:lnTo>
                  <a:lnTo>
                    <a:pt x="204" y="220"/>
                  </a:lnTo>
                  <a:lnTo>
                    <a:pt x="182" y="191"/>
                  </a:lnTo>
                  <a:lnTo>
                    <a:pt x="160" y="162"/>
                  </a:lnTo>
                  <a:lnTo>
                    <a:pt x="138" y="134"/>
                  </a:lnTo>
                  <a:lnTo>
                    <a:pt x="114" y="106"/>
                  </a:lnTo>
                  <a:lnTo>
                    <a:pt x="90" y="79"/>
                  </a:lnTo>
                  <a:lnTo>
                    <a:pt x="67" y="52"/>
                  </a:lnTo>
                  <a:lnTo>
                    <a:pt x="42" y="25"/>
                  </a:lnTo>
                  <a:lnTo>
                    <a:pt x="17" y="0"/>
                  </a:lnTo>
                  <a:lnTo>
                    <a:pt x="13" y="30"/>
                  </a:lnTo>
                  <a:lnTo>
                    <a:pt x="7" y="63"/>
                  </a:lnTo>
                  <a:lnTo>
                    <a:pt x="3" y="99"/>
                  </a:lnTo>
                  <a:lnTo>
                    <a:pt x="0" y="137"/>
                  </a:lnTo>
                  <a:close/>
                </a:path>
              </a:pathLst>
            </a:custGeom>
            <a:solidFill>
              <a:srgbClr val="75007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45085" name="Freeform 29"/>
            <p:cNvSpPr>
              <a:spLocks/>
            </p:cNvSpPr>
            <p:nvPr/>
          </p:nvSpPr>
          <p:spPr bwMode="auto">
            <a:xfrm>
              <a:off x="3171825" y="3932238"/>
              <a:ext cx="549275" cy="738188"/>
            </a:xfrm>
            <a:custGeom>
              <a:avLst/>
              <a:gdLst/>
              <a:ahLst/>
              <a:cxnLst>
                <a:cxn ang="0">
                  <a:pos x="52" y="0"/>
                </a:cxn>
                <a:cxn ang="0">
                  <a:pos x="45" y="9"/>
                </a:cxn>
                <a:cxn ang="0">
                  <a:pos x="39" y="17"/>
                </a:cxn>
                <a:cxn ang="0">
                  <a:pos x="32" y="27"/>
                </a:cxn>
                <a:cxn ang="0">
                  <a:pos x="26" y="37"/>
                </a:cxn>
                <a:cxn ang="0">
                  <a:pos x="19" y="48"/>
                </a:cxn>
                <a:cxn ang="0">
                  <a:pos x="13" y="60"/>
                </a:cxn>
                <a:cxn ang="0">
                  <a:pos x="6" y="72"/>
                </a:cxn>
                <a:cxn ang="0">
                  <a:pos x="0" y="85"/>
                </a:cxn>
                <a:cxn ang="0">
                  <a:pos x="22" y="108"/>
                </a:cxn>
                <a:cxn ang="0">
                  <a:pos x="44" y="132"/>
                </a:cxn>
                <a:cxn ang="0">
                  <a:pos x="65" y="155"/>
                </a:cxn>
                <a:cxn ang="0">
                  <a:pos x="87" y="180"/>
                </a:cxn>
                <a:cxn ang="0">
                  <a:pos x="108" y="203"/>
                </a:cxn>
                <a:cxn ang="0">
                  <a:pos x="131" y="227"/>
                </a:cxn>
                <a:cxn ang="0">
                  <a:pos x="152" y="251"/>
                </a:cxn>
                <a:cxn ang="0">
                  <a:pos x="173" y="274"/>
                </a:cxn>
                <a:cxn ang="0">
                  <a:pos x="196" y="298"/>
                </a:cxn>
                <a:cxn ang="0">
                  <a:pos x="217" y="323"/>
                </a:cxn>
                <a:cxn ang="0">
                  <a:pos x="238" y="346"/>
                </a:cxn>
                <a:cxn ang="0">
                  <a:pos x="260" y="370"/>
                </a:cxn>
                <a:cxn ang="0">
                  <a:pos x="282" y="394"/>
                </a:cxn>
                <a:cxn ang="0">
                  <a:pos x="303" y="418"/>
                </a:cxn>
                <a:cxn ang="0">
                  <a:pos x="325" y="441"/>
                </a:cxn>
                <a:cxn ang="0">
                  <a:pos x="346" y="465"/>
                </a:cxn>
                <a:cxn ang="0">
                  <a:pos x="342" y="432"/>
                </a:cxn>
                <a:cxn ang="0">
                  <a:pos x="337" y="399"/>
                </a:cxn>
                <a:cxn ang="0">
                  <a:pos x="332" y="367"/>
                </a:cxn>
                <a:cxn ang="0">
                  <a:pos x="328" y="336"/>
                </a:cxn>
                <a:cxn ang="0">
                  <a:pos x="310" y="315"/>
                </a:cxn>
                <a:cxn ang="0">
                  <a:pos x="292" y="295"/>
                </a:cxn>
                <a:cxn ang="0">
                  <a:pos x="275" y="274"/>
                </a:cxn>
                <a:cxn ang="0">
                  <a:pos x="257" y="253"/>
                </a:cxn>
                <a:cxn ang="0">
                  <a:pos x="240" y="232"/>
                </a:cxn>
                <a:cxn ang="0">
                  <a:pos x="224" y="210"/>
                </a:cxn>
                <a:cxn ang="0">
                  <a:pos x="206" y="189"/>
                </a:cxn>
                <a:cxn ang="0">
                  <a:pos x="190" y="167"/>
                </a:cxn>
                <a:cxn ang="0">
                  <a:pos x="173" y="146"/>
                </a:cxn>
                <a:cxn ang="0">
                  <a:pos x="156" y="125"/>
                </a:cxn>
                <a:cxn ang="0">
                  <a:pos x="139" y="103"/>
                </a:cxn>
                <a:cxn ang="0">
                  <a:pos x="123" y="83"/>
                </a:cxn>
                <a:cxn ang="0">
                  <a:pos x="105" y="62"/>
                </a:cxn>
                <a:cxn ang="0">
                  <a:pos x="87" y="41"/>
                </a:cxn>
                <a:cxn ang="0">
                  <a:pos x="70" y="21"/>
                </a:cxn>
                <a:cxn ang="0">
                  <a:pos x="52" y="0"/>
                </a:cxn>
              </a:cxnLst>
              <a:rect l="0" t="0" r="r" b="b"/>
              <a:pathLst>
                <a:path w="346" h="465">
                  <a:moveTo>
                    <a:pt x="52" y="0"/>
                  </a:moveTo>
                  <a:lnTo>
                    <a:pt x="45" y="9"/>
                  </a:lnTo>
                  <a:lnTo>
                    <a:pt x="39" y="17"/>
                  </a:lnTo>
                  <a:lnTo>
                    <a:pt x="32" y="27"/>
                  </a:lnTo>
                  <a:lnTo>
                    <a:pt x="26" y="37"/>
                  </a:lnTo>
                  <a:lnTo>
                    <a:pt x="19" y="48"/>
                  </a:lnTo>
                  <a:lnTo>
                    <a:pt x="13" y="60"/>
                  </a:lnTo>
                  <a:lnTo>
                    <a:pt x="6" y="72"/>
                  </a:lnTo>
                  <a:lnTo>
                    <a:pt x="0" y="85"/>
                  </a:lnTo>
                  <a:lnTo>
                    <a:pt x="22" y="108"/>
                  </a:lnTo>
                  <a:lnTo>
                    <a:pt x="44" y="132"/>
                  </a:lnTo>
                  <a:lnTo>
                    <a:pt x="65" y="155"/>
                  </a:lnTo>
                  <a:lnTo>
                    <a:pt x="87" y="180"/>
                  </a:lnTo>
                  <a:lnTo>
                    <a:pt x="108" y="203"/>
                  </a:lnTo>
                  <a:lnTo>
                    <a:pt x="131" y="227"/>
                  </a:lnTo>
                  <a:lnTo>
                    <a:pt x="152" y="251"/>
                  </a:lnTo>
                  <a:lnTo>
                    <a:pt x="173" y="274"/>
                  </a:lnTo>
                  <a:lnTo>
                    <a:pt x="196" y="298"/>
                  </a:lnTo>
                  <a:lnTo>
                    <a:pt x="217" y="323"/>
                  </a:lnTo>
                  <a:lnTo>
                    <a:pt x="238" y="346"/>
                  </a:lnTo>
                  <a:lnTo>
                    <a:pt x="260" y="370"/>
                  </a:lnTo>
                  <a:lnTo>
                    <a:pt x="282" y="394"/>
                  </a:lnTo>
                  <a:lnTo>
                    <a:pt x="303" y="418"/>
                  </a:lnTo>
                  <a:lnTo>
                    <a:pt x="325" y="441"/>
                  </a:lnTo>
                  <a:lnTo>
                    <a:pt x="346" y="465"/>
                  </a:lnTo>
                  <a:lnTo>
                    <a:pt x="342" y="432"/>
                  </a:lnTo>
                  <a:lnTo>
                    <a:pt x="337" y="399"/>
                  </a:lnTo>
                  <a:lnTo>
                    <a:pt x="332" y="367"/>
                  </a:lnTo>
                  <a:lnTo>
                    <a:pt x="328" y="336"/>
                  </a:lnTo>
                  <a:lnTo>
                    <a:pt x="310" y="315"/>
                  </a:lnTo>
                  <a:lnTo>
                    <a:pt x="292" y="295"/>
                  </a:lnTo>
                  <a:lnTo>
                    <a:pt x="275" y="274"/>
                  </a:lnTo>
                  <a:lnTo>
                    <a:pt x="257" y="253"/>
                  </a:lnTo>
                  <a:lnTo>
                    <a:pt x="240" y="232"/>
                  </a:lnTo>
                  <a:lnTo>
                    <a:pt x="224" y="210"/>
                  </a:lnTo>
                  <a:lnTo>
                    <a:pt x="206" y="189"/>
                  </a:lnTo>
                  <a:lnTo>
                    <a:pt x="190" y="167"/>
                  </a:lnTo>
                  <a:lnTo>
                    <a:pt x="173" y="146"/>
                  </a:lnTo>
                  <a:lnTo>
                    <a:pt x="156" y="125"/>
                  </a:lnTo>
                  <a:lnTo>
                    <a:pt x="139" y="103"/>
                  </a:lnTo>
                  <a:lnTo>
                    <a:pt x="123" y="83"/>
                  </a:lnTo>
                  <a:lnTo>
                    <a:pt x="105" y="62"/>
                  </a:lnTo>
                  <a:lnTo>
                    <a:pt x="87" y="41"/>
                  </a:lnTo>
                  <a:lnTo>
                    <a:pt x="70" y="21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993D9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45086" name="Freeform 30"/>
            <p:cNvSpPr>
              <a:spLocks/>
            </p:cNvSpPr>
            <p:nvPr/>
          </p:nvSpPr>
          <p:spPr bwMode="auto">
            <a:xfrm>
              <a:off x="3298825" y="3841750"/>
              <a:ext cx="374650" cy="517525"/>
            </a:xfrm>
            <a:custGeom>
              <a:avLst/>
              <a:gdLst/>
              <a:ahLst/>
              <a:cxnLst>
                <a:cxn ang="0">
                  <a:pos x="0" y="29"/>
                </a:cxn>
                <a:cxn ang="0">
                  <a:pos x="14" y="49"/>
                </a:cxn>
                <a:cxn ang="0">
                  <a:pos x="28" y="67"/>
                </a:cxn>
                <a:cxn ang="0">
                  <a:pos x="43" y="86"/>
                </a:cxn>
                <a:cxn ang="0">
                  <a:pos x="57" y="105"/>
                </a:cxn>
                <a:cxn ang="0">
                  <a:pos x="72" y="124"/>
                </a:cxn>
                <a:cxn ang="0">
                  <a:pos x="86" y="142"/>
                </a:cxn>
                <a:cxn ang="0">
                  <a:pos x="101" y="160"/>
                </a:cxn>
                <a:cxn ang="0">
                  <a:pos x="116" y="180"/>
                </a:cxn>
                <a:cxn ang="0">
                  <a:pos x="131" y="198"/>
                </a:cxn>
                <a:cxn ang="0">
                  <a:pos x="145" y="216"/>
                </a:cxn>
                <a:cxn ang="0">
                  <a:pos x="160" y="234"/>
                </a:cxn>
                <a:cxn ang="0">
                  <a:pos x="176" y="252"/>
                </a:cxn>
                <a:cxn ang="0">
                  <a:pos x="191" y="272"/>
                </a:cxn>
                <a:cxn ang="0">
                  <a:pos x="205" y="290"/>
                </a:cxn>
                <a:cxn ang="0">
                  <a:pos x="220" y="308"/>
                </a:cxn>
                <a:cxn ang="0">
                  <a:pos x="236" y="326"/>
                </a:cxn>
                <a:cxn ang="0">
                  <a:pos x="232" y="301"/>
                </a:cxn>
                <a:cxn ang="0">
                  <a:pos x="228" y="277"/>
                </a:cxn>
                <a:cxn ang="0">
                  <a:pos x="224" y="254"/>
                </a:cxn>
                <a:cxn ang="0">
                  <a:pos x="219" y="231"/>
                </a:cxn>
                <a:cxn ang="0">
                  <a:pos x="198" y="203"/>
                </a:cxn>
                <a:cxn ang="0">
                  <a:pos x="178" y="174"/>
                </a:cxn>
                <a:cxn ang="0">
                  <a:pos x="158" y="144"/>
                </a:cxn>
                <a:cxn ang="0">
                  <a:pos x="138" y="115"/>
                </a:cxn>
                <a:cxn ang="0">
                  <a:pos x="118" y="86"/>
                </a:cxn>
                <a:cxn ang="0">
                  <a:pos x="99" y="57"/>
                </a:cxn>
                <a:cxn ang="0">
                  <a:pos x="79" y="28"/>
                </a:cxn>
                <a:cxn ang="0">
                  <a:pos x="60" y="0"/>
                </a:cxn>
                <a:cxn ang="0">
                  <a:pos x="53" y="2"/>
                </a:cxn>
                <a:cxn ang="0">
                  <a:pos x="46" y="4"/>
                </a:cxn>
                <a:cxn ang="0">
                  <a:pos x="39" y="6"/>
                </a:cxn>
                <a:cxn ang="0">
                  <a:pos x="32" y="9"/>
                </a:cxn>
                <a:cxn ang="0">
                  <a:pos x="24" y="14"/>
                </a:cxn>
                <a:cxn ang="0">
                  <a:pos x="15" y="17"/>
                </a:cxn>
                <a:cxn ang="0">
                  <a:pos x="8" y="23"/>
                </a:cxn>
                <a:cxn ang="0">
                  <a:pos x="0" y="29"/>
                </a:cxn>
              </a:cxnLst>
              <a:rect l="0" t="0" r="r" b="b"/>
              <a:pathLst>
                <a:path w="236" h="326">
                  <a:moveTo>
                    <a:pt x="0" y="29"/>
                  </a:moveTo>
                  <a:lnTo>
                    <a:pt x="14" y="49"/>
                  </a:lnTo>
                  <a:lnTo>
                    <a:pt x="28" y="67"/>
                  </a:lnTo>
                  <a:lnTo>
                    <a:pt x="43" y="86"/>
                  </a:lnTo>
                  <a:lnTo>
                    <a:pt x="57" y="105"/>
                  </a:lnTo>
                  <a:lnTo>
                    <a:pt x="72" y="124"/>
                  </a:lnTo>
                  <a:lnTo>
                    <a:pt x="86" y="142"/>
                  </a:lnTo>
                  <a:lnTo>
                    <a:pt x="101" y="160"/>
                  </a:lnTo>
                  <a:lnTo>
                    <a:pt x="116" y="180"/>
                  </a:lnTo>
                  <a:lnTo>
                    <a:pt x="131" y="198"/>
                  </a:lnTo>
                  <a:lnTo>
                    <a:pt x="145" y="216"/>
                  </a:lnTo>
                  <a:lnTo>
                    <a:pt x="160" y="234"/>
                  </a:lnTo>
                  <a:lnTo>
                    <a:pt x="176" y="252"/>
                  </a:lnTo>
                  <a:lnTo>
                    <a:pt x="191" y="272"/>
                  </a:lnTo>
                  <a:lnTo>
                    <a:pt x="205" y="290"/>
                  </a:lnTo>
                  <a:lnTo>
                    <a:pt x="220" y="308"/>
                  </a:lnTo>
                  <a:lnTo>
                    <a:pt x="236" y="326"/>
                  </a:lnTo>
                  <a:lnTo>
                    <a:pt x="232" y="301"/>
                  </a:lnTo>
                  <a:lnTo>
                    <a:pt x="228" y="277"/>
                  </a:lnTo>
                  <a:lnTo>
                    <a:pt x="224" y="254"/>
                  </a:lnTo>
                  <a:lnTo>
                    <a:pt x="219" y="231"/>
                  </a:lnTo>
                  <a:lnTo>
                    <a:pt x="198" y="203"/>
                  </a:lnTo>
                  <a:lnTo>
                    <a:pt x="178" y="174"/>
                  </a:lnTo>
                  <a:lnTo>
                    <a:pt x="158" y="144"/>
                  </a:lnTo>
                  <a:lnTo>
                    <a:pt x="138" y="115"/>
                  </a:lnTo>
                  <a:lnTo>
                    <a:pt x="118" y="86"/>
                  </a:lnTo>
                  <a:lnTo>
                    <a:pt x="99" y="57"/>
                  </a:lnTo>
                  <a:lnTo>
                    <a:pt x="79" y="28"/>
                  </a:lnTo>
                  <a:lnTo>
                    <a:pt x="60" y="0"/>
                  </a:lnTo>
                  <a:lnTo>
                    <a:pt x="53" y="2"/>
                  </a:lnTo>
                  <a:lnTo>
                    <a:pt x="46" y="4"/>
                  </a:lnTo>
                  <a:lnTo>
                    <a:pt x="39" y="6"/>
                  </a:lnTo>
                  <a:lnTo>
                    <a:pt x="32" y="9"/>
                  </a:lnTo>
                  <a:lnTo>
                    <a:pt x="24" y="14"/>
                  </a:lnTo>
                  <a:lnTo>
                    <a:pt x="15" y="17"/>
                  </a:lnTo>
                  <a:lnTo>
                    <a:pt x="8" y="23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993D9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45087" name="Freeform 31"/>
            <p:cNvSpPr>
              <a:spLocks/>
            </p:cNvSpPr>
            <p:nvPr/>
          </p:nvSpPr>
          <p:spPr bwMode="auto">
            <a:xfrm>
              <a:off x="3394075" y="3840163"/>
              <a:ext cx="252413" cy="368300"/>
            </a:xfrm>
            <a:custGeom>
              <a:avLst/>
              <a:gdLst/>
              <a:ahLst/>
              <a:cxnLst>
                <a:cxn ang="0">
                  <a:pos x="58" y="7"/>
                </a:cxn>
                <a:cxn ang="0">
                  <a:pos x="57" y="7"/>
                </a:cxn>
                <a:cxn ang="0">
                  <a:pos x="53" y="6"/>
                </a:cxn>
                <a:cxn ang="0">
                  <a:pos x="49" y="4"/>
                </a:cxn>
                <a:cxn ang="0">
                  <a:pos x="41" y="3"/>
                </a:cxn>
                <a:cxn ang="0">
                  <a:pos x="33" y="0"/>
                </a:cxn>
                <a:cxn ang="0">
                  <a:pos x="24" y="0"/>
                </a:cxn>
                <a:cxn ang="0">
                  <a:pos x="12" y="0"/>
                </a:cxn>
                <a:cxn ang="0">
                  <a:pos x="0" y="1"/>
                </a:cxn>
                <a:cxn ang="0">
                  <a:pos x="19" y="29"/>
                </a:cxn>
                <a:cxn ang="0">
                  <a:pos x="39" y="58"/>
                </a:cxn>
                <a:cxn ang="0">
                  <a:pos x="58" y="87"/>
                </a:cxn>
                <a:cxn ang="0">
                  <a:pos x="78" y="116"/>
                </a:cxn>
                <a:cxn ang="0">
                  <a:pos x="98" y="145"/>
                </a:cxn>
                <a:cxn ang="0">
                  <a:pos x="118" y="175"/>
                </a:cxn>
                <a:cxn ang="0">
                  <a:pos x="138" y="204"/>
                </a:cxn>
                <a:cxn ang="0">
                  <a:pos x="159" y="232"/>
                </a:cxn>
                <a:cxn ang="0">
                  <a:pos x="153" y="200"/>
                </a:cxn>
                <a:cxn ang="0">
                  <a:pos x="149" y="170"/>
                </a:cxn>
                <a:cxn ang="0">
                  <a:pos x="143" y="141"/>
                </a:cxn>
                <a:cxn ang="0">
                  <a:pos x="138" y="114"/>
                </a:cxn>
                <a:cxn ang="0">
                  <a:pos x="129" y="80"/>
                </a:cxn>
                <a:cxn ang="0">
                  <a:pos x="117" y="55"/>
                </a:cxn>
                <a:cxn ang="0">
                  <a:pos x="104" y="35"/>
                </a:cxn>
                <a:cxn ang="0">
                  <a:pos x="91" y="22"/>
                </a:cxn>
                <a:cxn ang="0">
                  <a:pos x="78" y="15"/>
                </a:cxn>
                <a:cxn ang="0">
                  <a:pos x="67" y="10"/>
                </a:cxn>
                <a:cxn ang="0">
                  <a:pos x="60" y="7"/>
                </a:cxn>
                <a:cxn ang="0">
                  <a:pos x="58" y="7"/>
                </a:cxn>
              </a:cxnLst>
              <a:rect l="0" t="0" r="r" b="b"/>
              <a:pathLst>
                <a:path w="159" h="232">
                  <a:moveTo>
                    <a:pt x="58" y="7"/>
                  </a:moveTo>
                  <a:lnTo>
                    <a:pt x="57" y="7"/>
                  </a:lnTo>
                  <a:lnTo>
                    <a:pt x="53" y="6"/>
                  </a:lnTo>
                  <a:lnTo>
                    <a:pt x="49" y="4"/>
                  </a:lnTo>
                  <a:lnTo>
                    <a:pt x="41" y="3"/>
                  </a:lnTo>
                  <a:lnTo>
                    <a:pt x="33" y="0"/>
                  </a:lnTo>
                  <a:lnTo>
                    <a:pt x="24" y="0"/>
                  </a:lnTo>
                  <a:lnTo>
                    <a:pt x="12" y="0"/>
                  </a:lnTo>
                  <a:lnTo>
                    <a:pt x="0" y="1"/>
                  </a:lnTo>
                  <a:lnTo>
                    <a:pt x="19" y="29"/>
                  </a:lnTo>
                  <a:lnTo>
                    <a:pt x="39" y="58"/>
                  </a:lnTo>
                  <a:lnTo>
                    <a:pt x="58" y="87"/>
                  </a:lnTo>
                  <a:lnTo>
                    <a:pt x="78" y="116"/>
                  </a:lnTo>
                  <a:lnTo>
                    <a:pt x="98" y="145"/>
                  </a:lnTo>
                  <a:lnTo>
                    <a:pt x="118" y="175"/>
                  </a:lnTo>
                  <a:lnTo>
                    <a:pt x="138" y="204"/>
                  </a:lnTo>
                  <a:lnTo>
                    <a:pt x="159" y="232"/>
                  </a:lnTo>
                  <a:lnTo>
                    <a:pt x="153" y="200"/>
                  </a:lnTo>
                  <a:lnTo>
                    <a:pt x="149" y="170"/>
                  </a:lnTo>
                  <a:lnTo>
                    <a:pt x="143" y="141"/>
                  </a:lnTo>
                  <a:lnTo>
                    <a:pt x="138" y="114"/>
                  </a:lnTo>
                  <a:lnTo>
                    <a:pt x="129" y="80"/>
                  </a:lnTo>
                  <a:lnTo>
                    <a:pt x="117" y="55"/>
                  </a:lnTo>
                  <a:lnTo>
                    <a:pt x="104" y="35"/>
                  </a:lnTo>
                  <a:lnTo>
                    <a:pt x="91" y="22"/>
                  </a:lnTo>
                  <a:lnTo>
                    <a:pt x="78" y="15"/>
                  </a:lnTo>
                  <a:lnTo>
                    <a:pt x="67" y="10"/>
                  </a:lnTo>
                  <a:lnTo>
                    <a:pt x="60" y="7"/>
                  </a:lnTo>
                  <a:lnTo>
                    <a:pt x="58" y="7"/>
                  </a:lnTo>
                  <a:close/>
                </a:path>
              </a:pathLst>
            </a:custGeom>
            <a:solidFill>
              <a:srgbClr val="75007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45088" name="Freeform 32"/>
            <p:cNvSpPr>
              <a:spLocks/>
            </p:cNvSpPr>
            <p:nvPr/>
          </p:nvSpPr>
          <p:spPr bwMode="auto">
            <a:xfrm>
              <a:off x="3254375" y="3887788"/>
              <a:ext cx="438150" cy="577850"/>
            </a:xfrm>
            <a:custGeom>
              <a:avLst/>
              <a:gdLst/>
              <a:ahLst/>
              <a:cxnLst>
                <a:cxn ang="0">
                  <a:pos x="28" y="0"/>
                </a:cxn>
                <a:cxn ang="0">
                  <a:pos x="21" y="6"/>
                </a:cxn>
                <a:cxn ang="0">
                  <a:pos x="14" y="13"/>
                </a:cxn>
                <a:cxn ang="0">
                  <a:pos x="7" y="20"/>
                </a:cxn>
                <a:cxn ang="0">
                  <a:pos x="0" y="28"/>
                </a:cxn>
                <a:cxn ang="0">
                  <a:pos x="18" y="49"/>
                </a:cxn>
                <a:cxn ang="0">
                  <a:pos x="35" y="69"/>
                </a:cxn>
                <a:cxn ang="0">
                  <a:pos x="53" y="90"/>
                </a:cxn>
                <a:cxn ang="0">
                  <a:pos x="71" y="111"/>
                </a:cxn>
                <a:cxn ang="0">
                  <a:pos x="87" y="131"/>
                </a:cxn>
                <a:cxn ang="0">
                  <a:pos x="104" y="153"/>
                </a:cxn>
                <a:cxn ang="0">
                  <a:pos x="121" y="174"/>
                </a:cxn>
                <a:cxn ang="0">
                  <a:pos x="138" y="195"/>
                </a:cxn>
                <a:cxn ang="0">
                  <a:pos x="154" y="217"/>
                </a:cxn>
                <a:cxn ang="0">
                  <a:pos x="172" y="238"/>
                </a:cxn>
                <a:cxn ang="0">
                  <a:pos x="188" y="260"/>
                </a:cxn>
                <a:cxn ang="0">
                  <a:pos x="205" y="281"/>
                </a:cxn>
                <a:cxn ang="0">
                  <a:pos x="223" y="302"/>
                </a:cxn>
                <a:cxn ang="0">
                  <a:pos x="240" y="323"/>
                </a:cxn>
                <a:cxn ang="0">
                  <a:pos x="258" y="343"/>
                </a:cxn>
                <a:cxn ang="0">
                  <a:pos x="276" y="364"/>
                </a:cxn>
                <a:cxn ang="0">
                  <a:pos x="273" y="347"/>
                </a:cxn>
                <a:cxn ang="0">
                  <a:pos x="270" y="330"/>
                </a:cxn>
                <a:cxn ang="0">
                  <a:pos x="267" y="314"/>
                </a:cxn>
                <a:cxn ang="0">
                  <a:pos x="264" y="297"/>
                </a:cxn>
                <a:cxn ang="0">
                  <a:pos x="248" y="279"/>
                </a:cxn>
                <a:cxn ang="0">
                  <a:pos x="233" y="261"/>
                </a:cxn>
                <a:cxn ang="0">
                  <a:pos x="219" y="243"/>
                </a:cxn>
                <a:cxn ang="0">
                  <a:pos x="204" y="223"/>
                </a:cxn>
                <a:cxn ang="0">
                  <a:pos x="188" y="205"/>
                </a:cxn>
                <a:cxn ang="0">
                  <a:pos x="173" y="187"/>
                </a:cxn>
                <a:cxn ang="0">
                  <a:pos x="159" y="169"/>
                </a:cxn>
                <a:cxn ang="0">
                  <a:pos x="144" y="151"/>
                </a:cxn>
                <a:cxn ang="0">
                  <a:pos x="129" y="131"/>
                </a:cxn>
                <a:cxn ang="0">
                  <a:pos x="114" y="113"/>
                </a:cxn>
                <a:cxn ang="0">
                  <a:pos x="100" y="95"/>
                </a:cxn>
                <a:cxn ang="0">
                  <a:pos x="85" y="76"/>
                </a:cxn>
                <a:cxn ang="0">
                  <a:pos x="71" y="57"/>
                </a:cxn>
                <a:cxn ang="0">
                  <a:pos x="56" y="38"/>
                </a:cxn>
                <a:cxn ang="0">
                  <a:pos x="42" y="20"/>
                </a:cxn>
                <a:cxn ang="0">
                  <a:pos x="28" y="0"/>
                </a:cxn>
              </a:cxnLst>
              <a:rect l="0" t="0" r="r" b="b"/>
              <a:pathLst>
                <a:path w="276" h="364">
                  <a:moveTo>
                    <a:pt x="28" y="0"/>
                  </a:moveTo>
                  <a:lnTo>
                    <a:pt x="21" y="6"/>
                  </a:lnTo>
                  <a:lnTo>
                    <a:pt x="14" y="13"/>
                  </a:lnTo>
                  <a:lnTo>
                    <a:pt x="7" y="20"/>
                  </a:lnTo>
                  <a:lnTo>
                    <a:pt x="0" y="28"/>
                  </a:lnTo>
                  <a:lnTo>
                    <a:pt x="18" y="49"/>
                  </a:lnTo>
                  <a:lnTo>
                    <a:pt x="35" y="69"/>
                  </a:lnTo>
                  <a:lnTo>
                    <a:pt x="53" y="90"/>
                  </a:lnTo>
                  <a:lnTo>
                    <a:pt x="71" y="111"/>
                  </a:lnTo>
                  <a:lnTo>
                    <a:pt x="87" y="131"/>
                  </a:lnTo>
                  <a:lnTo>
                    <a:pt x="104" y="153"/>
                  </a:lnTo>
                  <a:lnTo>
                    <a:pt x="121" y="174"/>
                  </a:lnTo>
                  <a:lnTo>
                    <a:pt x="138" y="195"/>
                  </a:lnTo>
                  <a:lnTo>
                    <a:pt x="154" y="217"/>
                  </a:lnTo>
                  <a:lnTo>
                    <a:pt x="172" y="238"/>
                  </a:lnTo>
                  <a:lnTo>
                    <a:pt x="188" y="260"/>
                  </a:lnTo>
                  <a:lnTo>
                    <a:pt x="205" y="281"/>
                  </a:lnTo>
                  <a:lnTo>
                    <a:pt x="223" y="302"/>
                  </a:lnTo>
                  <a:lnTo>
                    <a:pt x="240" y="323"/>
                  </a:lnTo>
                  <a:lnTo>
                    <a:pt x="258" y="343"/>
                  </a:lnTo>
                  <a:lnTo>
                    <a:pt x="276" y="364"/>
                  </a:lnTo>
                  <a:lnTo>
                    <a:pt x="273" y="347"/>
                  </a:lnTo>
                  <a:lnTo>
                    <a:pt x="270" y="330"/>
                  </a:lnTo>
                  <a:lnTo>
                    <a:pt x="267" y="314"/>
                  </a:lnTo>
                  <a:lnTo>
                    <a:pt x="264" y="297"/>
                  </a:lnTo>
                  <a:lnTo>
                    <a:pt x="248" y="279"/>
                  </a:lnTo>
                  <a:lnTo>
                    <a:pt x="233" y="261"/>
                  </a:lnTo>
                  <a:lnTo>
                    <a:pt x="219" y="243"/>
                  </a:lnTo>
                  <a:lnTo>
                    <a:pt x="204" y="223"/>
                  </a:lnTo>
                  <a:lnTo>
                    <a:pt x="188" y="205"/>
                  </a:lnTo>
                  <a:lnTo>
                    <a:pt x="173" y="187"/>
                  </a:lnTo>
                  <a:lnTo>
                    <a:pt x="159" y="169"/>
                  </a:lnTo>
                  <a:lnTo>
                    <a:pt x="144" y="151"/>
                  </a:lnTo>
                  <a:lnTo>
                    <a:pt x="129" y="131"/>
                  </a:lnTo>
                  <a:lnTo>
                    <a:pt x="114" y="113"/>
                  </a:lnTo>
                  <a:lnTo>
                    <a:pt x="100" y="95"/>
                  </a:lnTo>
                  <a:lnTo>
                    <a:pt x="85" y="76"/>
                  </a:lnTo>
                  <a:lnTo>
                    <a:pt x="71" y="57"/>
                  </a:lnTo>
                  <a:lnTo>
                    <a:pt x="56" y="38"/>
                  </a:lnTo>
                  <a:lnTo>
                    <a:pt x="42" y="20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75007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45089" name="Freeform 33"/>
            <p:cNvSpPr>
              <a:spLocks/>
            </p:cNvSpPr>
            <p:nvPr/>
          </p:nvSpPr>
          <p:spPr bwMode="auto">
            <a:xfrm>
              <a:off x="3121025" y="4067175"/>
              <a:ext cx="641350" cy="974725"/>
            </a:xfrm>
            <a:custGeom>
              <a:avLst/>
              <a:gdLst/>
              <a:ahLst/>
              <a:cxnLst>
                <a:cxn ang="0">
                  <a:pos x="32" y="0"/>
                </a:cxn>
                <a:cxn ang="0">
                  <a:pos x="32" y="0"/>
                </a:cxn>
                <a:cxn ang="0">
                  <a:pos x="32" y="0"/>
                </a:cxn>
                <a:cxn ang="0">
                  <a:pos x="32" y="0"/>
                </a:cxn>
                <a:cxn ang="0">
                  <a:pos x="32" y="0"/>
                </a:cxn>
                <a:cxn ang="0">
                  <a:pos x="24" y="19"/>
                </a:cxn>
                <a:cxn ang="0">
                  <a:pos x="16" y="39"/>
                </a:cxn>
                <a:cxn ang="0">
                  <a:pos x="7" y="61"/>
                </a:cxn>
                <a:cxn ang="0">
                  <a:pos x="0" y="82"/>
                </a:cxn>
                <a:cxn ang="0">
                  <a:pos x="24" y="116"/>
                </a:cxn>
                <a:cxn ang="0">
                  <a:pos x="49" y="150"/>
                </a:cxn>
                <a:cxn ang="0">
                  <a:pos x="72" y="184"/>
                </a:cxn>
                <a:cxn ang="0">
                  <a:pos x="97" y="218"/>
                </a:cxn>
                <a:cxn ang="0">
                  <a:pos x="122" y="252"/>
                </a:cxn>
                <a:cxn ang="0">
                  <a:pos x="146" y="286"/>
                </a:cxn>
                <a:cxn ang="0">
                  <a:pos x="171" y="319"/>
                </a:cxn>
                <a:cxn ang="0">
                  <a:pos x="197" y="351"/>
                </a:cxn>
                <a:cxn ang="0">
                  <a:pos x="222" y="385"/>
                </a:cxn>
                <a:cxn ang="0">
                  <a:pos x="248" y="418"/>
                </a:cxn>
                <a:cxn ang="0">
                  <a:pos x="274" y="451"/>
                </a:cxn>
                <a:cxn ang="0">
                  <a:pos x="300" y="483"/>
                </a:cxn>
                <a:cxn ang="0">
                  <a:pos x="325" y="516"/>
                </a:cxn>
                <a:cxn ang="0">
                  <a:pos x="351" y="549"/>
                </a:cxn>
                <a:cxn ang="0">
                  <a:pos x="377" y="582"/>
                </a:cxn>
                <a:cxn ang="0">
                  <a:pos x="404" y="614"/>
                </a:cxn>
                <a:cxn ang="0">
                  <a:pos x="400" y="555"/>
                </a:cxn>
                <a:cxn ang="0">
                  <a:pos x="394" y="496"/>
                </a:cxn>
                <a:cxn ang="0">
                  <a:pos x="387" y="437"/>
                </a:cxn>
                <a:cxn ang="0">
                  <a:pos x="378" y="380"/>
                </a:cxn>
                <a:cxn ang="0">
                  <a:pos x="357" y="356"/>
                </a:cxn>
                <a:cxn ang="0">
                  <a:pos x="335" y="333"/>
                </a:cxn>
                <a:cxn ang="0">
                  <a:pos x="314" y="309"/>
                </a:cxn>
                <a:cxn ang="0">
                  <a:pos x="292" y="285"/>
                </a:cxn>
                <a:cxn ang="0">
                  <a:pos x="270" y="261"/>
                </a:cxn>
                <a:cxn ang="0">
                  <a:pos x="249" y="238"/>
                </a:cxn>
                <a:cxn ang="0">
                  <a:pos x="228" y="213"/>
                </a:cxn>
                <a:cxn ang="0">
                  <a:pos x="205" y="189"/>
                </a:cxn>
                <a:cxn ang="0">
                  <a:pos x="184" y="166"/>
                </a:cxn>
                <a:cxn ang="0">
                  <a:pos x="163" y="142"/>
                </a:cxn>
                <a:cxn ang="0">
                  <a:pos x="140" y="118"/>
                </a:cxn>
                <a:cxn ang="0">
                  <a:pos x="119" y="95"/>
                </a:cxn>
                <a:cxn ang="0">
                  <a:pos x="97" y="70"/>
                </a:cxn>
                <a:cxn ang="0">
                  <a:pos x="76" y="47"/>
                </a:cxn>
                <a:cxn ang="0">
                  <a:pos x="54" y="23"/>
                </a:cxn>
                <a:cxn ang="0">
                  <a:pos x="32" y="0"/>
                </a:cxn>
              </a:cxnLst>
              <a:rect l="0" t="0" r="r" b="b"/>
              <a:pathLst>
                <a:path w="404" h="614">
                  <a:moveTo>
                    <a:pt x="32" y="0"/>
                  </a:moveTo>
                  <a:lnTo>
                    <a:pt x="32" y="0"/>
                  </a:lnTo>
                  <a:lnTo>
                    <a:pt x="32" y="0"/>
                  </a:lnTo>
                  <a:lnTo>
                    <a:pt x="32" y="0"/>
                  </a:lnTo>
                  <a:lnTo>
                    <a:pt x="32" y="0"/>
                  </a:lnTo>
                  <a:lnTo>
                    <a:pt x="24" y="19"/>
                  </a:lnTo>
                  <a:lnTo>
                    <a:pt x="16" y="39"/>
                  </a:lnTo>
                  <a:lnTo>
                    <a:pt x="7" y="61"/>
                  </a:lnTo>
                  <a:lnTo>
                    <a:pt x="0" y="82"/>
                  </a:lnTo>
                  <a:lnTo>
                    <a:pt x="24" y="116"/>
                  </a:lnTo>
                  <a:lnTo>
                    <a:pt x="49" y="150"/>
                  </a:lnTo>
                  <a:lnTo>
                    <a:pt x="72" y="184"/>
                  </a:lnTo>
                  <a:lnTo>
                    <a:pt x="97" y="218"/>
                  </a:lnTo>
                  <a:lnTo>
                    <a:pt x="122" y="252"/>
                  </a:lnTo>
                  <a:lnTo>
                    <a:pt x="146" y="286"/>
                  </a:lnTo>
                  <a:lnTo>
                    <a:pt x="171" y="319"/>
                  </a:lnTo>
                  <a:lnTo>
                    <a:pt x="197" y="351"/>
                  </a:lnTo>
                  <a:lnTo>
                    <a:pt x="222" y="385"/>
                  </a:lnTo>
                  <a:lnTo>
                    <a:pt x="248" y="418"/>
                  </a:lnTo>
                  <a:lnTo>
                    <a:pt x="274" y="451"/>
                  </a:lnTo>
                  <a:lnTo>
                    <a:pt x="300" y="483"/>
                  </a:lnTo>
                  <a:lnTo>
                    <a:pt x="325" y="516"/>
                  </a:lnTo>
                  <a:lnTo>
                    <a:pt x="351" y="549"/>
                  </a:lnTo>
                  <a:lnTo>
                    <a:pt x="377" y="582"/>
                  </a:lnTo>
                  <a:lnTo>
                    <a:pt x="404" y="614"/>
                  </a:lnTo>
                  <a:lnTo>
                    <a:pt x="400" y="555"/>
                  </a:lnTo>
                  <a:lnTo>
                    <a:pt x="394" y="496"/>
                  </a:lnTo>
                  <a:lnTo>
                    <a:pt x="387" y="437"/>
                  </a:lnTo>
                  <a:lnTo>
                    <a:pt x="378" y="380"/>
                  </a:lnTo>
                  <a:lnTo>
                    <a:pt x="357" y="356"/>
                  </a:lnTo>
                  <a:lnTo>
                    <a:pt x="335" y="333"/>
                  </a:lnTo>
                  <a:lnTo>
                    <a:pt x="314" y="309"/>
                  </a:lnTo>
                  <a:lnTo>
                    <a:pt x="292" y="285"/>
                  </a:lnTo>
                  <a:lnTo>
                    <a:pt x="270" y="261"/>
                  </a:lnTo>
                  <a:lnTo>
                    <a:pt x="249" y="238"/>
                  </a:lnTo>
                  <a:lnTo>
                    <a:pt x="228" y="213"/>
                  </a:lnTo>
                  <a:lnTo>
                    <a:pt x="205" y="189"/>
                  </a:lnTo>
                  <a:lnTo>
                    <a:pt x="184" y="166"/>
                  </a:lnTo>
                  <a:lnTo>
                    <a:pt x="163" y="142"/>
                  </a:lnTo>
                  <a:lnTo>
                    <a:pt x="140" y="118"/>
                  </a:lnTo>
                  <a:lnTo>
                    <a:pt x="119" y="95"/>
                  </a:lnTo>
                  <a:lnTo>
                    <a:pt x="97" y="70"/>
                  </a:lnTo>
                  <a:lnTo>
                    <a:pt x="76" y="47"/>
                  </a:lnTo>
                  <a:lnTo>
                    <a:pt x="54" y="23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75007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45090" name="Freeform 34"/>
            <p:cNvSpPr>
              <a:spLocks/>
            </p:cNvSpPr>
            <p:nvPr/>
          </p:nvSpPr>
          <p:spPr bwMode="auto">
            <a:xfrm>
              <a:off x="3090863" y="4197350"/>
              <a:ext cx="674688" cy="857250"/>
            </a:xfrm>
            <a:custGeom>
              <a:avLst/>
              <a:gdLst/>
              <a:ahLst/>
              <a:cxnLst>
                <a:cxn ang="0">
                  <a:pos x="19" y="0"/>
                </a:cxn>
                <a:cxn ang="0">
                  <a:pos x="14" y="19"/>
                </a:cxn>
                <a:cxn ang="0">
                  <a:pos x="10" y="37"/>
                </a:cxn>
                <a:cxn ang="0">
                  <a:pos x="5" y="56"/>
                </a:cxn>
                <a:cxn ang="0">
                  <a:pos x="0" y="77"/>
                </a:cxn>
                <a:cxn ang="0">
                  <a:pos x="25" y="102"/>
                </a:cxn>
                <a:cxn ang="0">
                  <a:pos x="50" y="129"/>
                </a:cxn>
                <a:cxn ang="0">
                  <a:pos x="73" y="156"/>
                </a:cxn>
                <a:cxn ang="0">
                  <a:pos x="97" y="183"/>
                </a:cxn>
                <a:cxn ang="0">
                  <a:pos x="121" y="211"/>
                </a:cxn>
                <a:cxn ang="0">
                  <a:pos x="143" y="239"/>
                </a:cxn>
                <a:cxn ang="0">
                  <a:pos x="165" y="268"/>
                </a:cxn>
                <a:cxn ang="0">
                  <a:pos x="187" y="297"/>
                </a:cxn>
                <a:cxn ang="0">
                  <a:pos x="209" y="326"/>
                </a:cxn>
                <a:cxn ang="0">
                  <a:pos x="230" y="357"/>
                </a:cxn>
                <a:cxn ang="0">
                  <a:pos x="250" y="386"/>
                </a:cxn>
                <a:cxn ang="0">
                  <a:pos x="271" y="416"/>
                </a:cxn>
                <a:cxn ang="0">
                  <a:pos x="293" y="446"/>
                </a:cxn>
                <a:cxn ang="0">
                  <a:pos x="313" y="477"/>
                </a:cxn>
                <a:cxn ang="0">
                  <a:pos x="334" y="508"/>
                </a:cxn>
                <a:cxn ang="0">
                  <a:pos x="354" y="538"/>
                </a:cxn>
                <a:cxn ang="0">
                  <a:pos x="363" y="538"/>
                </a:cxn>
                <a:cxn ang="0">
                  <a:pos x="372" y="538"/>
                </a:cxn>
                <a:cxn ang="0">
                  <a:pos x="381" y="538"/>
                </a:cxn>
                <a:cxn ang="0">
                  <a:pos x="389" y="538"/>
                </a:cxn>
                <a:cxn ang="0">
                  <a:pos x="399" y="538"/>
                </a:cxn>
                <a:cxn ang="0">
                  <a:pos x="407" y="538"/>
                </a:cxn>
                <a:cxn ang="0">
                  <a:pos x="416" y="540"/>
                </a:cxn>
                <a:cxn ang="0">
                  <a:pos x="425" y="540"/>
                </a:cxn>
                <a:cxn ang="0">
                  <a:pos x="425" y="537"/>
                </a:cxn>
                <a:cxn ang="0">
                  <a:pos x="425" y="536"/>
                </a:cxn>
                <a:cxn ang="0">
                  <a:pos x="425" y="534"/>
                </a:cxn>
                <a:cxn ang="0">
                  <a:pos x="423" y="532"/>
                </a:cxn>
                <a:cxn ang="0">
                  <a:pos x="396" y="500"/>
                </a:cxn>
                <a:cxn ang="0">
                  <a:pos x="370" y="467"/>
                </a:cxn>
                <a:cxn ang="0">
                  <a:pos x="344" y="434"/>
                </a:cxn>
                <a:cxn ang="0">
                  <a:pos x="319" y="401"/>
                </a:cxn>
                <a:cxn ang="0">
                  <a:pos x="293" y="369"/>
                </a:cxn>
                <a:cxn ang="0">
                  <a:pos x="267" y="336"/>
                </a:cxn>
                <a:cxn ang="0">
                  <a:pos x="241" y="303"/>
                </a:cxn>
                <a:cxn ang="0">
                  <a:pos x="216" y="269"/>
                </a:cxn>
                <a:cxn ang="0">
                  <a:pos x="190" y="237"/>
                </a:cxn>
                <a:cxn ang="0">
                  <a:pos x="165" y="204"/>
                </a:cxn>
                <a:cxn ang="0">
                  <a:pos x="141" y="170"/>
                </a:cxn>
                <a:cxn ang="0">
                  <a:pos x="116" y="136"/>
                </a:cxn>
                <a:cxn ang="0">
                  <a:pos x="91" y="102"/>
                </a:cxn>
                <a:cxn ang="0">
                  <a:pos x="68" y="68"/>
                </a:cxn>
                <a:cxn ang="0">
                  <a:pos x="43" y="34"/>
                </a:cxn>
                <a:cxn ang="0">
                  <a:pos x="19" y="0"/>
                </a:cxn>
              </a:cxnLst>
              <a:rect l="0" t="0" r="r" b="b"/>
              <a:pathLst>
                <a:path w="425" h="540">
                  <a:moveTo>
                    <a:pt x="19" y="0"/>
                  </a:moveTo>
                  <a:lnTo>
                    <a:pt x="14" y="19"/>
                  </a:lnTo>
                  <a:lnTo>
                    <a:pt x="10" y="37"/>
                  </a:lnTo>
                  <a:lnTo>
                    <a:pt x="5" y="56"/>
                  </a:lnTo>
                  <a:lnTo>
                    <a:pt x="0" y="77"/>
                  </a:lnTo>
                  <a:lnTo>
                    <a:pt x="25" y="102"/>
                  </a:lnTo>
                  <a:lnTo>
                    <a:pt x="50" y="129"/>
                  </a:lnTo>
                  <a:lnTo>
                    <a:pt x="73" y="156"/>
                  </a:lnTo>
                  <a:lnTo>
                    <a:pt x="97" y="183"/>
                  </a:lnTo>
                  <a:lnTo>
                    <a:pt x="121" y="211"/>
                  </a:lnTo>
                  <a:lnTo>
                    <a:pt x="143" y="239"/>
                  </a:lnTo>
                  <a:lnTo>
                    <a:pt x="165" y="268"/>
                  </a:lnTo>
                  <a:lnTo>
                    <a:pt x="187" y="297"/>
                  </a:lnTo>
                  <a:lnTo>
                    <a:pt x="209" y="326"/>
                  </a:lnTo>
                  <a:lnTo>
                    <a:pt x="230" y="357"/>
                  </a:lnTo>
                  <a:lnTo>
                    <a:pt x="250" y="386"/>
                  </a:lnTo>
                  <a:lnTo>
                    <a:pt x="271" y="416"/>
                  </a:lnTo>
                  <a:lnTo>
                    <a:pt x="293" y="446"/>
                  </a:lnTo>
                  <a:lnTo>
                    <a:pt x="313" y="477"/>
                  </a:lnTo>
                  <a:lnTo>
                    <a:pt x="334" y="508"/>
                  </a:lnTo>
                  <a:lnTo>
                    <a:pt x="354" y="538"/>
                  </a:lnTo>
                  <a:lnTo>
                    <a:pt x="363" y="538"/>
                  </a:lnTo>
                  <a:lnTo>
                    <a:pt x="372" y="538"/>
                  </a:lnTo>
                  <a:lnTo>
                    <a:pt x="381" y="538"/>
                  </a:lnTo>
                  <a:lnTo>
                    <a:pt x="389" y="538"/>
                  </a:lnTo>
                  <a:lnTo>
                    <a:pt x="399" y="538"/>
                  </a:lnTo>
                  <a:lnTo>
                    <a:pt x="407" y="538"/>
                  </a:lnTo>
                  <a:lnTo>
                    <a:pt x="416" y="540"/>
                  </a:lnTo>
                  <a:lnTo>
                    <a:pt x="425" y="540"/>
                  </a:lnTo>
                  <a:lnTo>
                    <a:pt x="425" y="537"/>
                  </a:lnTo>
                  <a:lnTo>
                    <a:pt x="425" y="536"/>
                  </a:lnTo>
                  <a:lnTo>
                    <a:pt x="425" y="534"/>
                  </a:lnTo>
                  <a:lnTo>
                    <a:pt x="423" y="532"/>
                  </a:lnTo>
                  <a:lnTo>
                    <a:pt x="396" y="500"/>
                  </a:lnTo>
                  <a:lnTo>
                    <a:pt x="370" y="467"/>
                  </a:lnTo>
                  <a:lnTo>
                    <a:pt x="344" y="434"/>
                  </a:lnTo>
                  <a:lnTo>
                    <a:pt x="319" y="401"/>
                  </a:lnTo>
                  <a:lnTo>
                    <a:pt x="293" y="369"/>
                  </a:lnTo>
                  <a:lnTo>
                    <a:pt x="267" y="336"/>
                  </a:lnTo>
                  <a:lnTo>
                    <a:pt x="241" y="303"/>
                  </a:lnTo>
                  <a:lnTo>
                    <a:pt x="216" y="269"/>
                  </a:lnTo>
                  <a:lnTo>
                    <a:pt x="190" y="237"/>
                  </a:lnTo>
                  <a:lnTo>
                    <a:pt x="165" y="204"/>
                  </a:lnTo>
                  <a:lnTo>
                    <a:pt x="141" y="170"/>
                  </a:lnTo>
                  <a:lnTo>
                    <a:pt x="116" y="136"/>
                  </a:lnTo>
                  <a:lnTo>
                    <a:pt x="91" y="102"/>
                  </a:lnTo>
                  <a:lnTo>
                    <a:pt x="68" y="68"/>
                  </a:lnTo>
                  <a:lnTo>
                    <a:pt x="43" y="34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993D9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45091" name="Freeform 35"/>
            <p:cNvSpPr>
              <a:spLocks/>
            </p:cNvSpPr>
            <p:nvPr/>
          </p:nvSpPr>
          <p:spPr bwMode="auto">
            <a:xfrm>
              <a:off x="3370263" y="3055938"/>
              <a:ext cx="592138" cy="917575"/>
            </a:xfrm>
            <a:custGeom>
              <a:avLst/>
              <a:gdLst/>
              <a:ahLst/>
              <a:cxnLst>
                <a:cxn ang="0">
                  <a:pos x="363" y="528"/>
                </a:cxn>
                <a:cxn ang="0">
                  <a:pos x="371" y="541"/>
                </a:cxn>
                <a:cxn ang="0">
                  <a:pos x="373" y="551"/>
                </a:cxn>
                <a:cxn ang="0">
                  <a:pos x="371" y="558"/>
                </a:cxn>
                <a:cxn ang="0">
                  <a:pos x="362" y="566"/>
                </a:cxn>
                <a:cxn ang="0">
                  <a:pos x="359" y="572"/>
                </a:cxn>
                <a:cxn ang="0">
                  <a:pos x="350" y="578"/>
                </a:cxn>
                <a:cxn ang="0">
                  <a:pos x="343" y="578"/>
                </a:cxn>
                <a:cxn ang="0">
                  <a:pos x="336" y="572"/>
                </a:cxn>
                <a:cxn ang="0">
                  <a:pos x="326" y="560"/>
                </a:cxn>
                <a:cxn ang="0">
                  <a:pos x="23" y="89"/>
                </a:cxn>
                <a:cxn ang="0">
                  <a:pos x="19" y="81"/>
                </a:cxn>
                <a:cxn ang="0">
                  <a:pos x="13" y="70"/>
                </a:cxn>
                <a:cxn ang="0">
                  <a:pos x="7" y="58"/>
                </a:cxn>
                <a:cxn ang="0">
                  <a:pos x="3" y="45"/>
                </a:cxn>
                <a:cxn ang="0">
                  <a:pos x="0" y="33"/>
                </a:cxn>
                <a:cxn ang="0">
                  <a:pos x="0" y="22"/>
                </a:cxn>
                <a:cxn ang="0">
                  <a:pos x="2" y="12"/>
                </a:cxn>
                <a:cxn ang="0">
                  <a:pos x="8" y="6"/>
                </a:cxn>
                <a:cxn ang="0">
                  <a:pos x="8" y="6"/>
                </a:cxn>
                <a:cxn ang="0">
                  <a:pos x="15" y="2"/>
                </a:cxn>
                <a:cxn ang="0">
                  <a:pos x="23" y="0"/>
                </a:cxn>
                <a:cxn ang="0">
                  <a:pos x="31" y="0"/>
                </a:cxn>
                <a:cxn ang="0">
                  <a:pos x="39" y="2"/>
                </a:cxn>
                <a:cxn ang="0">
                  <a:pos x="46" y="6"/>
                </a:cxn>
                <a:cxn ang="0">
                  <a:pos x="52" y="11"/>
                </a:cxn>
                <a:cxn ang="0">
                  <a:pos x="59" y="18"/>
                </a:cxn>
                <a:cxn ang="0">
                  <a:pos x="64" y="25"/>
                </a:cxn>
                <a:cxn ang="0">
                  <a:pos x="363" y="528"/>
                </a:cxn>
              </a:cxnLst>
              <a:rect l="0" t="0" r="r" b="b"/>
              <a:pathLst>
                <a:path w="373" h="578">
                  <a:moveTo>
                    <a:pt x="363" y="528"/>
                  </a:moveTo>
                  <a:lnTo>
                    <a:pt x="371" y="541"/>
                  </a:lnTo>
                  <a:lnTo>
                    <a:pt x="373" y="551"/>
                  </a:lnTo>
                  <a:lnTo>
                    <a:pt x="371" y="558"/>
                  </a:lnTo>
                  <a:lnTo>
                    <a:pt x="362" y="566"/>
                  </a:lnTo>
                  <a:lnTo>
                    <a:pt x="359" y="572"/>
                  </a:lnTo>
                  <a:lnTo>
                    <a:pt x="350" y="578"/>
                  </a:lnTo>
                  <a:lnTo>
                    <a:pt x="343" y="578"/>
                  </a:lnTo>
                  <a:lnTo>
                    <a:pt x="336" y="572"/>
                  </a:lnTo>
                  <a:lnTo>
                    <a:pt x="326" y="560"/>
                  </a:lnTo>
                  <a:lnTo>
                    <a:pt x="23" y="89"/>
                  </a:lnTo>
                  <a:lnTo>
                    <a:pt x="19" y="81"/>
                  </a:lnTo>
                  <a:lnTo>
                    <a:pt x="13" y="70"/>
                  </a:lnTo>
                  <a:lnTo>
                    <a:pt x="7" y="58"/>
                  </a:lnTo>
                  <a:lnTo>
                    <a:pt x="3" y="45"/>
                  </a:lnTo>
                  <a:lnTo>
                    <a:pt x="0" y="33"/>
                  </a:lnTo>
                  <a:lnTo>
                    <a:pt x="0" y="22"/>
                  </a:lnTo>
                  <a:lnTo>
                    <a:pt x="2" y="12"/>
                  </a:lnTo>
                  <a:lnTo>
                    <a:pt x="8" y="6"/>
                  </a:lnTo>
                  <a:lnTo>
                    <a:pt x="8" y="6"/>
                  </a:lnTo>
                  <a:lnTo>
                    <a:pt x="15" y="2"/>
                  </a:lnTo>
                  <a:lnTo>
                    <a:pt x="23" y="0"/>
                  </a:lnTo>
                  <a:lnTo>
                    <a:pt x="31" y="0"/>
                  </a:lnTo>
                  <a:lnTo>
                    <a:pt x="39" y="2"/>
                  </a:lnTo>
                  <a:lnTo>
                    <a:pt x="46" y="6"/>
                  </a:lnTo>
                  <a:lnTo>
                    <a:pt x="52" y="11"/>
                  </a:lnTo>
                  <a:lnTo>
                    <a:pt x="59" y="18"/>
                  </a:lnTo>
                  <a:lnTo>
                    <a:pt x="64" y="25"/>
                  </a:lnTo>
                  <a:lnTo>
                    <a:pt x="363" y="52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45092" name="Freeform 36"/>
            <p:cNvSpPr>
              <a:spLocks/>
            </p:cNvSpPr>
            <p:nvPr/>
          </p:nvSpPr>
          <p:spPr bwMode="auto">
            <a:xfrm>
              <a:off x="3073400" y="3060700"/>
              <a:ext cx="566738" cy="1157288"/>
            </a:xfrm>
            <a:custGeom>
              <a:avLst/>
              <a:gdLst/>
              <a:ahLst/>
              <a:cxnLst>
                <a:cxn ang="0">
                  <a:pos x="0" y="76"/>
                </a:cxn>
                <a:cxn ang="0">
                  <a:pos x="133" y="500"/>
                </a:cxn>
                <a:cxn ang="0">
                  <a:pos x="130" y="503"/>
                </a:cxn>
                <a:cxn ang="0">
                  <a:pos x="122" y="512"/>
                </a:cxn>
                <a:cxn ang="0">
                  <a:pos x="110" y="527"/>
                </a:cxn>
                <a:cxn ang="0">
                  <a:pos x="95" y="549"/>
                </a:cxn>
                <a:cxn ang="0">
                  <a:pos x="79" y="578"/>
                </a:cxn>
                <a:cxn ang="0">
                  <a:pos x="61" y="612"/>
                </a:cxn>
                <a:cxn ang="0">
                  <a:pos x="43" y="653"/>
                </a:cxn>
                <a:cxn ang="0">
                  <a:pos x="27" y="701"/>
                </a:cxn>
                <a:cxn ang="0">
                  <a:pos x="28" y="702"/>
                </a:cxn>
                <a:cxn ang="0">
                  <a:pos x="34" y="704"/>
                </a:cxn>
                <a:cxn ang="0">
                  <a:pos x="42" y="708"/>
                </a:cxn>
                <a:cxn ang="0">
                  <a:pos x="53" y="712"/>
                </a:cxn>
                <a:cxn ang="0">
                  <a:pos x="67" y="716"/>
                </a:cxn>
                <a:cxn ang="0">
                  <a:pos x="83" y="720"/>
                </a:cxn>
                <a:cxn ang="0">
                  <a:pos x="102" y="724"/>
                </a:cxn>
                <a:cxn ang="0">
                  <a:pos x="123" y="727"/>
                </a:cxn>
                <a:cxn ang="0">
                  <a:pos x="147" y="729"/>
                </a:cxn>
                <a:cxn ang="0">
                  <a:pos x="172" y="729"/>
                </a:cxn>
                <a:cxn ang="0">
                  <a:pos x="199" y="726"/>
                </a:cxn>
                <a:cxn ang="0">
                  <a:pos x="228" y="720"/>
                </a:cxn>
                <a:cxn ang="0">
                  <a:pos x="259" y="713"/>
                </a:cxn>
                <a:cxn ang="0">
                  <a:pos x="289" y="701"/>
                </a:cxn>
                <a:cxn ang="0">
                  <a:pos x="322" y="686"/>
                </a:cxn>
                <a:cxn ang="0">
                  <a:pos x="357" y="667"/>
                </a:cxn>
                <a:cxn ang="0">
                  <a:pos x="199" y="0"/>
                </a:cxn>
                <a:cxn ang="0">
                  <a:pos x="7" y="23"/>
                </a:cxn>
                <a:cxn ang="0">
                  <a:pos x="0" y="76"/>
                </a:cxn>
              </a:cxnLst>
              <a:rect l="0" t="0" r="r" b="b"/>
              <a:pathLst>
                <a:path w="357" h="729">
                  <a:moveTo>
                    <a:pt x="0" y="76"/>
                  </a:moveTo>
                  <a:lnTo>
                    <a:pt x="133" y="500"/>
                  </a:lnTo>
                  <a:lnTo>
                    <a:pt x="130" y="503"/>
                  </a:lnTo>
                  <a:lnTo>
                    <a:pt x="122" y="512"/>
                  </a:lnTo>
                  <a:lnTo>
                    <a:pt x="110" y="527"/>
                  </a:lnTo>
                  <a:lnTo>
                    <a:pt x="95" y="549"/>
                  </a:lnTo>
                  <a:lnTo>
                    <a:pt x="79" y="578"/>
                  </a:lnTo>
                  <a:lnTo>
                    <a:pt x="61" y="612"/>
                  </a:lnTo>
                  <a:lnTo>
                    <a:pt x="43" y="653"/>
                  </a:lnTo>
                  <a:lnTo>
                    <a:pt x="27" y="701"/>
                  </a:lnTo>
                  <a:lnTo>
                    <a:pt x="28" y="702"/>
                  </a:lnTo>
                  <a:lnTo>
                    <a:pt x="34" y="704"/>
                  </a:lnTo>
                  <a:lnTo>
                    <a:pt x="42" y="708"/>
                  </a:lnTo>
                  <a:lnTo>
                    <a:pt x="53" y="712"/>
                  </a:lnTo>
                  <a:lnTo>
                    <a:pt x="67" y="716"/>
                  </a:lnTo>
                  <a:lnTo>
                    <a:pt x="83" y="720"/>
                  </a:lnTo>
                  <a:lnTo>
                    <a:pt x="102" y="724"/>
                  </a:lnTo>
                  <a:lnTo>
                    <a:pt x="123" y="727"/>
                  </a:lnTo>
                  <a:lnTo>
                    <a:pt x="147" y="729"/>
                  </a:lnTo>
                  <a:lnTo>
                    <a:pt x="172" y="729"/>
                  </a:lnTo>
                  <a:lnTo>
                    <a:pt x="199" y="726"/>
                  </a:lnTo>
                  <a:lnTo>
                    <a:pt x="228" y="720"/>
                  </a:lnTo>
                  <a:lnTo>
                    <a:pt x="259" y="713"/>
                  </a:lnTo>
                  <a:lnTo>
                    <a:pt x="289" y="701"/>
                  </a:lnTo>
                  <a:lnTo>
                    <a:pt x="322" y="686"/>
                  </a:lnTo>
                  <a:lnTo>
                    <a:pt x="357" y="667"/>
                  </a:lnTo>
                  <a:lnTo>
                    <a:pt x="199" y="0"/>
                  </a:lnTo>
                  <a:lnTo>
                    <a:pt x="7" y="23"/>
                  </a:lnTo>
                  <a:lnTo>
                    <a:pt x="0" y="7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45093" name="Freeform 37"/>
            <p:cNvSpPr>
              <a:spLocks/>
            </p:cNvSpPr>
            <p:nvPr/>
          </p:nvSpPr>
          <p:spPr bwMode="auto">
            <a:xfrm>
              <a:off x="3362325" y="3232150"/>
              <a:ext cx="169863" cy="195263"/>
            </a:xfrm>
            <a:custGeom>
              <a:avLst/>
              <a:gdLst/>
              <a:ahLst/>
              <a:cxnLst>
                <a:cxn ang="0">
                  <a:pos x="37" y="0"/>
                </a:cxn>
                <a:cxn ang="0">
                  <a:pos x="41" y="0"/>
                </a:cxn>
                <a:cxn ang="0">
                  <a:pos x="53" y="3"/>
                </a:cxn>
                <a:cxn ang="0">
                  <a:pos x="70" y="8"/>
                </a:cxn>
                <a:cxn ang="0">
                  <a:pos x="86" y="15"/>
                </a:cxn>
                <a:cxn ang="0">
                  <a:pos x="99" y="27"/>
                </a:cxn>
                <a:cxn ang="0">
                  <a:pos x="107" y="44"/>
                </a:cxn>
                <a:cxn ang="0">
                  <a:pos x="105" y="67"/>
                </a:cxn>
                <a:cxn ang="0">
                  <a:pos x="91" y="97"/>
                </a:cxn>
                <a:cxn ang="0">
                  <a:pos x="67" y="120"/>
                </a:cxn>
                <a:cxn ang="0">
                  <a:pos x="45" y="123"/>
                </a:cxn>
                <a:cxn ang="0">
                  <a:pos x="25" y="112"/>
                </a:cxn>
                <a:cxn ang="0">
                  <a:pos x="10" y="90"/>
                </a:cxn>
                <a:cxn ang="0">
                  <a:pos x="0" y="63"/>
                </a:cxn>
                <a:cxn ang="0">
                  <a:pos x="0" y="37"/>
                </a:cxn>
                <a:cxn ang="0">
                  <a:pos x="12" y="14"/>
                </a:cxn>
                <a:cxn ang="0">
                  <a:pos x="37" y="0"/>
                </a:cxn>
              </a:cxnLst>
              <a:rect l="0" t="0" r="r" b="b"/>
              <a:pathLst>
                <a:path w="107" h="123">
                  <a:moveTo>
                    <a:pt x="37" y="0"/>
                  </a:moveTo>
                  <a:lnTo>
                    <a:pt x="41" y="0"/>
                  </a:lnTo>
                  <a:lnTo>
                    <a:pt x="53" y="3"/>
                  </a:lnTo>
                  <a:lnTo>
                    <a:pt x="70" y="8"/>
                  </a:lnTo>
                  <a:lnTo>
                    <a:pt x="86" y="15"/>
                  </a:lnTo>
                  <a:lnTo>
                    <a:pt x="99" y="27"/>
                  </a:lnTo>
                  <a:lnTo>
                    <a:pt x="107" y="44"/>
                  </a:lnTo>
                  <a:lnTo>
                    <a:pt x="105" y="67"/>
                  </a:lnTo>
                  <a:lnTo>
                    <a:pt x="91" y="97"/>
                  </a:lnTo>
                  <a:lnTo>
                    <a:pt x="67" y="120"/>
                  </a:lnTo>
                  <a:lnTo>
                    <a:pt x="45" y="123"/>
                  </a:lnTo>
                  <a:lnTo>
                    <a:pt x="25" y="112"/>
                  </a:lnTo>
                  <a:lnTo>
                    <a:pt x="10" y="90"/>
                  </a:lnTo>
                  <a:lnTo>
                    <a:pt x="0" y="63"/>
                  </a:lnTo>
                  <a:lnTo>
                    <a:pt x="0" y="37"/>
                  </a:lnTo>
                  <a:lnTo>
                    <a:pt x="12" y="14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45094" name="Freeform 38"/>
            <p:cNvSpPr>
              <a:spLocks/>
            </p:cNvSpPr>
            <p:nvPr/>
          </p:nvSpPr>
          <p:spPr bwMode="auto">
            <a:xfrm>
              <a:off x="3871913" y="3424238"/>
              <a:ext cx="663575" cy="577850"/>
            </a:xfrm>
            <a:custGeom>
              <a:avLst/>
              <a:gdLst/>
              <a:ahLst/>
              <a:cxnLst>
                <a:cxn ang="0">
                  <a:pos x="0" y="308"/>
                </a:cxn>
                <a:cxn ang="0">
                  <a:pos x="397" y="0"/>
                </a:cxn>
                <a:cxn ang="0">
                  <a:pos x="418" y="9"/>
                </a:cxn>
                <a:cxn ang="0">
                  <a:pos x="36" y="364"/>
                </a:cxn>
                <a:cxn ang="0">
                  <a:pos x="0" y="308"/>
                </a:cxn>
              </a:cxnLst>
              <a:rect l="0" t="0" r="r" b="b"/>
              <a:pathLst>
                <a:path w="418" h="364">
                  <a:moveTo>
                    <a:pt x="0" y="308"/>
                  </a:moveTo>
                  <a:lnTo>
                    <a:pt x="397" y="0"/>
                  </a:lnTo>
                  <a:lnTo>
                    <a:pt x="418" y="9"/>
                  </a:lnTo>
                  <a:lnTo>
                    <a:pt x="36" y="364"/>
                  </a:lnTo>
                  <a:lnTo>
                    <a:pt x="0" y="308"/>
                  </a:lnTo>
                  <a:close/>
                </a:path>
              </a:pathLst>
            </a:custGeom>
            <a:solidFill>
              <a:srgbClr val="7F3F1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45095" name="Freeform 39"/>
            <p:cNvSpPr>
              <a:spLocks/>
            </p:cNvSpPr>
            <p:nvPr/>
          </p:nvSpPr>
          <p:spPr bwMode="auto">
            <a:xfrm>
              <a:off x="3057525" y="3094038"/>
              <a:ext cx="250825" cy="1081088"/>
            </a:xfrm>
            <a:custGeom>
              <a:avLst/>
              <a:gdLst/>
              <a:ahLst/>
              <a:cxnLst>
                <a:cxn ang="0">
                  <a:pos x="150" y="625"/>
                </a:cxn>
                <a:cxn ang="0">
                  <a:pos x="155" y="645"/>
                </a:cxn>
                <a:cxn ang="0">
                  <a:pos x="158" y="662"/>
                </a:cxn>
                <a:cxn ang="0">
                  <a:pos x="157" y="674"/>
                </a:cxn>
                <a:cxn ang="0">
                  <a:pos x="147" y="681"/>
                </a:cxn>
                <a:cxn ang="0">
                  <a:pos x="147" y="681"/>
                </a:cxn>
                <a:cxn ang="0">
                  <a:pos x="140" y="681"/>
                </a:cxn>
                <a:cxn ang="0">
                  <a:pos x="133" y="680"/>
                </a:cxn>
                <a:cxn ang="0">
                  <a:pos x="127" y="676"/>
                </a:cxn>
                <a:cxn ang="0">
                  <a:pos x="122" y="671"/>
                </a:cxn>
                <a:cxn ang="0">
                  <a:pos x="117" y="665"/>
                </a:cxn>
                <a:cxn ang="0">
                  <a:pos x="112" y="658"/>
                </a:cxn>
                <a:cxn ang="0">
                  <a:pos x="109" y="649"/>
                </a:cxn>
                <a:cxn ang="0">
                  <a:pos x="106" y="640"/>
                </a:cxn>
                <a:cxn ang="0">
                  <a:pos x="3" y="86"/>
                </a:cxn>
                <a:cxn ang="0">
                  <a:pos x="0" y="63"/>
                </a:cxn>
                <a:cxn ang="0">
                  <a:pos x="0" y="36"/>
                </a:cxn>
                <a:cxn ang="0">
                  <a:pos x="5" y="13"/>
                </a:cxn>
                <a:cxn ang="0">
                  <a:pos x="19" y="1"/>
                </a:cxn>
                <a:cxn ang="0">
                  <a:pos x="20" y="1"/>
                </a:cxn>
                <a:cxn ang="0">
                  <a:pos x="28" y="0"/>
                </a:cxn>
                <a:cxn ang="0">
                  <a:pos x="37" y="2"/>
                </a:cxn>
                <a:cxn ang="0">
                  <a:pos x="43" y="5"/>
                </a:cxn>
                <a:cxn ang="0">
                  <a:pos x="50" y="11"/>
                </a:cxn>
                <a:cxn ang="0">
                  <a:pos x="54" y="17"/>
                </a:cxn>
                <a:cxn ang="0">
                  <a:pos x="58" y="24"/>
                </a:cxn>
                <a:cxn ang="0">
                  <a:pos x="61" y="33"/>
                </a:cxn>
                <a:cxn ang="0">
                  <a:pos x="64" y="42"/>
                </a:cxn>
                <a:cxn ang="0">
                  <a:pos x="150" y="625"/>
                </a:cxn>
              </a:cxnLst>
              <a:rect l="0" t="0" r="r" b="b"/>
              <a:pathLst>
                <a:path w="158" h="681">
                  <a:moveTo>
                    <a:pt x="150" y="625"/>
                  </a:moveTo>
                  <a:lnTo>
                    <a:pt x="155" y="645"/>
                  </a:lnTo>
                  <a:lnTo>
                    <a:pt x="158" y="662"/>
                  </a:lnTo>
                  <a:lnTo>
                    <a:pt x="157" y="674"/>
                  </a:lnTo>
                  <a:lnTo>
                    <a:pt x="147" y="681"/>
                  </a:lnTo>
                  <a:lnTo>
                    <a:pt x="147" y="681"/>
                  </a:lnTo>
                  <a:lnTo>
                    <a:pt x="140" y="681"/>
                  </a:lnTo>
                  <a:lnTo>
                    <a:pt x="133" y="680"/>
                  </a:lnTo>
                  <a:lnTo>
                    <a:pt x="127" y="676"/>
                  </a:lnTo>
                  <a:lnTo>
                    <a:pt x="122" y="671"/>
                  </a:lnTo>
                  <a:lnTo>
                    <a:pt x="117" y="665"/>
                  </a:lnTo>
                  <a:lnTo>
                    <a:pt x="112" y="658"/>
                  </a:lnTo>
                  <a:lnTo>
                    <a:pt x="109" y="649"/>
                  </a:lnTo>
                  <a:lnTo>
                    <a:pt x="106" y="640"/>
                  </a:lnTo>
                  <a:lnTo>
                    <a:pt x="3" y="86"/>
                  </a:lnTo>
                  <a:lnTo>
                    <a:pt x="0" y="63"/>
                  </a:lnTo>
                  <a:lnTo>
                    <a:pt x="0" y="36"/>
                  </a:lnTo>
                  <a:lnTo>
                    <a:pt x="5" y="13"/>
                  </a:lnTo>
                  <a:lnTo>
                    <a:pt x="19" y="1"/>
                  </a:lnTo>
                  <a:lnTo>
                    <a:pt x="20" y="1"/>
                  </a:lnTo>
                  <a:lnTo>
                    <a:pt x="28" y="0"/>
                  </a:lnTo>
                  <a:lnTo>
                    <a:pt x="37" y="2"/>
                  </a:lnTo>
                  <a:lnTo>
                    <a:pt x="43" y="5"/>
                  </a:lnTo>
                  <a:lnTo>
                    <a:pt x="50" y="11"/>
                  </a:lnTo>
                  <a:lnTo>
                    <a:pt x="54" y="17"/>
                  </a:lnTo>
                  <a:lnTo>
                    <a:pt x="58" y="24"/>
                  </a:lnTo>
                  <a:lnTo>
                    <a:pt x="61" y="33"/>
                  </a:lnTo>
                  <a:lnTo>
                    <a:pt x="64" y="42"/>
                  </a:lnTo>
                  <a:lnTo>
                    <a:pt x="150" y="62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45096" name="Freeform 40"/>
            <p:cNvSpPr>
              <a:spLocks/>
            </p:cNvSpPr>
            <p:nvPr/>
          </p:nvSpPr>
          <p:spPr bwMode="auto">
            <a:xfrm>
              <a:off x="3244850" y="2701925"/>
              <a:ext cx="239713" cy="2000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"/>
                </a:cxn>
                <a:cxn ang="0">
                  <a:pos x="1" y="35"/>
                </a:cxn>
                <a:cxn ang="0">
                  <a:pos x="6" y="67"/>
                </a:cxn>
                <a:cxn ang="0">
                  <a:pos x="15" y="97"/>
                </a:cxn>
                <a:cxn ang="0">
                  <a:pos x="33" y="120"/>
                </a:cxn>
                <a:cxn ang="0">
                  <a:pos x="60" y="126"/>
                </a:cxn>
                <a:cxn ang="0">
                  <a:pos x="99" y="109"/>
                </a:cxn>
                <a:cxn ang="0">
                  <a:pos x="151" y="59"/>
                </a:cxn>
                <a:cxn ang="0">
                  <a:pos x="151" y="57"/>
                </a:cxn>
                <a:cxn ang="0">
                  <a:pos x="148" y="52"/>
                </a:cxn>
                <a:cxn ang="0">
                  <a:pos x="144" y="43"/>
                </a:cxn>
                <a:cxn ang="0">
                  <a:pos x="133" y="34"/>
                </a:cxn>
                <a:cxn ang="0">
                  <a:pos x="115" y="23"/>
                </a:cxn>
                <a:cxn ang="0">
                  <a:pos x="88" y="13"/>
                </a:cxn>
                <a:cxn ang="0">
                  <a:pos x="51" y="6"/>
                </a:cxn>
                <a:cxn ang="0">
                  <a:pos x="0" y="0"/>
                </a:cxn>
              </a:cxnLst>
              <a:rect l="0" t="0" r="r" b="b"/>
              <a:pathLst>
                <a:path w="151" h="126">
                  <a:moveTo>
                    <a:pt x="0" y="0"/>
                  </a:moveTo>
                  <a:lnTo>
                    <a:pt x="0" y="10"/>
                  </a:lnTo>
                  <a:lnTo>
                    <a:pt x="1" y="35"/>
                  </a:lnTo>
                  <a:lnTo>
                    <a:pt x="6" y="67"/>
                  </a:lnTo>
                  <a:lnTo>
                    <a:pt x="15" y="97"/>
                  </a:lnTo>
                  <a:lnTo>
                    <a:pt x="33" y="120"/>
                  </a:lnTo>
                  <a:lnTo>
                    <a:pt x="60" y="126"/>
                  </a:lnTo>
                  <a:lnTo>
                    <a:pt x="99" y="109"/>
                  </a:lnTo>
                  <a:lnTo>
                    <a:pt x="151" y="59"/>
                  </a:lnTo>
                  <a:lnTo>
                    <a:pt x="151" y="57"/>
                  </a:lnTo>
                  <a:lnTo>
                    <a:pt x="148" y="52"/>
                  </a:lnTo>
                  <a:lnTo>
                    <a:pt x="144" y="43"/>
                  </a:lnTo>
                  <a:lnTo>
                    <a:pt x="133" y="34"/>
                  </a:lnTo>
                  <a:lnTo>
                    <a:pt x="115" y="23"/>
                  </a:lnTo>
                  <a:lnTo>
                    <a:pt x="88" y="13"/>
                  </a:lnTo>
                  <a:lnTo>
                    <a:pt x="51" y="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500A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45097" name="Freeform 41"/>
            <p:cNvSpPr>
              <a:spLocks/>
            </p:cNvSpPr>
            <p:nvPr/>
          </p:nvSpPr>
          <p:spPr bwMode="auto">
            <a:xfrm>
              <a:off x="3248025" y="2711450"/>
              <a:ext cx="227013" cy="1492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" y="7"/>
                </a:cxn>
                <a:cxn ang="0">
                  <a:pos x="5" y="24"/>
                </a:cxn>
                <a:cxn ang="0">
                  <a:pos x="13" y="47"/>
                </a:cxn>
                <a:cxn ang="0">
                  <a:pos x="25" y="69"/>
                </a:cxn>
                <a:cxn ang="0">
                  <a:pos x="44" y="87"/>
                </a:cxn>
                <a:cxn ang="0">
                  <a:pos x="69" y="94"/>
                </a:cxn>
                <a:cxn ang="0">
                  <a:pos x="102" y="85"/>
                </a:cxn>
                <a:cxn ang="0">
                  <a:pos x="143" y="56"/>
                </a:cxn>
                <a:cxn ang="0">
                  <a:pos x="139" y="54"/>
                </a:cxn>
                <a:cxn ang="0">
                  <a:pos x="129" y="51"/>
                </a:cxn>
                <a:cxn ang="0">
                  <a:pos x="113" y="46"/>
                </a:cxn>
                <a:cxn ang="0">
                  <a:pos x="95" y="40"/>
                </a:cxn>
                <a:cxn ang="0">
                  <a:pos x="72" y="31"/>
                </a:cxn>
                <a:cxn ang="0">
                  <a:pos x="47" y="22"/>
                </a:cxn>
                <a:cxn ang="0">
                  <a:pos x="24" y="11"/>
                </a:cxn>
                <a:cxn ang="0">
                  <a:pos x="0" y="0"/>
                </a:cxn>
              </a:cxnLst>
              <a:rect l="0" t="0" r="r" b="b"/>
              <a:pathLst>
                <a:path w="143" h="94">
                  <a:moveTo>
                    <a:pt x="0" y="0"/>
                  </a:moveTo>
                  <a:lnTo>
                    <a:pt x="2" y="7"/>
                  </a:lnTo>
                  <a:lnTo>
                    <a:pt x="5" y="24"/>
                  </a:lnTo>
                  <a:lnTo>
                    <a:pt x="13" y="47"/>
                  </a:lnTo>
                  <a:lnTo>
                    <a:pt x="25" y="69"/>
                  </a:lnTo>
                  <a:lnTo>
                    <a:pt x="44" y="87"/>
                  </a:lnTo>
                  <a:lnTo>
                    <a:pt x="69" y="94"/>
                  </a:lnTo>
                  <a:lnTo>
                    <a:pt x="102" y="85"/>
                  </a:lnTo>
                  <a:lnTo>
                    <a:pt x="143" y="56"/>
                  </a:lnTo>
                  <a:lnTo>
                    <a:pt x="139" y="54"/>
                  </a:lnTo>
                  <a:lnTo>
                    <a:pt x="129" y="51"/>
                  </a:lnTo>
                  <a:lnTo>
                    <a:pt x="113" y="46"/>
                  </a:lnTo>
                  <a:lnTo>
                    <a:pt x="95" y="40"/>
                  </a:lnTo>
                  <a:lnTo>
                    <a:pt x="72" y="31"/>
                  </a:lnTo>
                  <a:lnTo>
                    <a:pt x="47" y="22"/>
                  </a:lnTo>
                  <a:lnTo>
                    <a:pt x="24" y="1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45098" name="Freeform 42"/>
            <p:cNvSpPr>
              <a:spLocks/>
            </p:cNvSpPr>
            <p:nvPr/>
          </p:nvSpPr>
          <p:spPr bwMode="auto">
            <a:xfrm>
              <a:off x="3311525" y="2882900"/>
              <a:ext cx="28575" cy="11113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2" y="3"/>
                </a:cxn>
                <a:cxn ang="0">
                  <a:pos x="3" y="5"/>
                </a:cxn>
                <a:cxn ang="0">
                  <a:pos x="5" y="6"/>
                </a:cxn>
                <a:cxn ang="0">
                  <a:pos x="9" y="7"/>
                </a:cxn>
                <a:cxn ang="0">
                  <a:pos x="12" y="7"/>
                </a:cxn>
                <a:cxn ang="0">
                  <a:pos x="16" y="7"/>
                </a:cxn>
                <a:cxn ang="0">
                  <a:pos x="17" y="6"/>
                </a:cxn>
                <a:cxn ang="0">
                  <a:pos x="18" y="5"/>
                </a:cxn>
                <a:cxn ang="0">
                  <a:pos x="17" y="3"/>
                </a:cxn>
                <a:cxn ang="0">
                  <a:pos x="16" y="1"/>
                </a:cxn>
                <a:cxn ang="0">
                  <a:pos x="13" y="0"/>
                </a:cxn>
                <a:cxn ang="0">
                  <a:pos x="10" y="0"/>
                </a:cxn>
                <a:cxn ang="0">
                  <a:pos x="6" y="0"/>
                </a:cxn>
                <a:cxn ang="0">
                  <a:pos x="4" y="0"/>
                </a:cxn>
                <a:cxn ang="0">
                  <a:pos x="2" y="1"/>
                </a:cxn>
                <a:cxn ang="0">
                  <a:pos x="0" y="2"/>
                </a:cxn>
              </a:cxnLst>
              <a:rect l="0" t="0" r="r" b="b"/>
              <a:pathLst>
                <a:path w="18" h="7">
                  <a:moveTo>
                    <a:pt x="0" y="2"/>
                  </a:moveTo>
                  <a:lnTo>
                    <a:pt x="2" y="3"/>
                  </a:lnTo>
                  <a:lnTo>
                    <a:pt x="3" y="5"/>
                  </a:lnTo>
                  <a:lnTo>
                    <a:pt x="5" y="6"/>
                  </a:lnTo>
                  <a:lnTo>
                    <a:pt x="9" y="7"/>
                  </a:lnTo>
                  <a:lnTo>
                    <a:pt x="12" y="7"/>
                  </a:lnTo>
                  <a:lnTo>
                    <a:pt x="16" y="7"/>
                  </a:lnTo>
                  <a:lnTo>
                    <a:pt x="17" y="6"/>
                  </a:lnTo>
                  <a:lnTo>
                    <a:pt x="18" y="5"/>
                  </a:lnTo>
                  <a:lnTo>
                    <a:pt x="17" y="3"/>
                  </a:lnTo>
                  <a:lnTo>
                    <a:pt x="16" y="1"/>
                  </a:lnTo>
                  <a:lnTo>
                    <a:pt x="13" y="0"/>
                  </a:lnTo>
                  <a:lnTo>
                    <a:pt x="10" y="0"/>
                  </a:lnTo>
                  <a:lnTo>
                    <a:pt x="6" y="0"/>
                  </a:lnTo>
                  <a:lnTo>
                    <a:pt x="4" y="0"/>
                  </a:lnTo>
                  <a:lnTo>
                    <a:pt x="2" y="1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CE75CE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45099" name="Freeform 43"/>
            <p:cNvSpPr>
              <a:spLocks/>
            </p:cNvSpPr>
            <p:nvPr/>
          </p:nvSpPr>
          <p:spPr bwMode="auto">
            <a:xfrm>
              <a:off x="3414713" y="2747963"/>
              <a:ext cx="28575" cy="15875"/>
            </a:xfrm>
            <a:custGeom>
              <a:avLst/>
              <a:gdLst/>
              <a:ahLst/>
              <a:cxnLst>
                <a:cxn ang="0">
                  <a:pos x="18" y="7"/>
                </a:cxn>
                <a:cxn ang="0">
                  <a:pos x="17" y="8"/>
                </a:cxn>
                <a:cxn ang="0">
                  <a:pos x="14" y="10"/>
                </a:cxn>
                <a:cxn ang="0">
                  <a:pos x="12" y="10"/>
                </a:cxn>
                <a:cxn ang="0">
                  <a:pos x="8" y="8"/>
                </a:cxn>
                <a:cxn ang="0">
                  <a:pos x="5" y="7"/>
                </a:cxn>
                <a:cxn ang="0">
                  <a:pos x="3" y="5"/>
                </a:cxn>
                <a:cxn ang="0">
                  <a:pos x="1" y="4"/>
                </a:cxn>
                <a:cxn ang="0">
                  <a:pos x="0" y="2"/>
                </a:cxn>
                <a:cxn ang="0">
                  <a:pos x="1" y="1"/>
                </a:cxn>
                <a:cxn ang="0">
                  <a:pos x="4" y="0"/>
                </a:cxn>
                <a:cxn ang="0">
                  <a:pos x="7" y="0"/>
                </a:cxn>
                <a:cxn ang="0">
                  <a:pos x="11" y="1"/>
                </a:cxn>
                <a:cxn ang="0">
                  <a:pos x="14" y="2"/>
                </a:cxn>
                <a:cxn ang="0">
                  <a:pos x="17" y="4"/>
                </a:cxn>
                <a:cxn ang="0">
                  <a:pos x="18" y="6"/>
                </a:cxn>
                <a:cxn ang="0">
                  <a:pos x="18" y="7"/>
                </a:cxn>
              </a:cxnLst>
              <a:rect l="0" t="0" r="r" b="b"/>
              <a:pathLst>
                <a:path w="18" h="10">
                  <a:moveTo>
                    <a:pt x="18" y="7"/>
                  </a:moveTo>
                  <a:lnTo>
                    <a:pt x="17" y="8"/>
                  </a:lnTo>
                  <a:lnTo>
                    <a:pt x="14" y="10"/>
                  </a:lnTo>
                  <a:lnTo>
                    <a:pt x="12" y="10"/>
                  </a:lnTo>
                  <a:lnTo>
                    <a:pt x="8" y="8"/>
                  </a:lnTo>
                  <a:lnTo>
                    <a:pt x="5" y="7"/>
                  </a:lnTo>
                  <a:lnTo>
                    <a:pt x="3" y="5"/>
                  </a:lnTo>
                  <a:lnTo>
                    <a:pt x="1" y="4"/>
                  </a:lnTo>
                  <a:lnTo>
                    <a:pt x="0" y="2"/>
                  </a:lnTo>
                  <a:lnTo>
                    <a:pt x="1" y="1"/>
                  </a:lnTo>
                  <a:lnTo>
                    <a:pt x="4" y="0"/>
                  </a:lnTo>
                  <a:lnTo>
                    <a:pt x="7" y="0"/>
                  </a:lnTo>
                  <a:lnTo>
                    <a:pt x="11" y="1"/>
                  </a:lnTo>
                  <a:lnTo>
                    <a:pt x="14" y="2"/>
                  </a:lnTo>
                  <a:lnTo>
                    <a:pt x="17" y="4"/>
                  </a:lnTo>
                  <a:lnTo>
                    <a:pt x="18" y="6"/>
                  </a:lnTo>
                  <a:lnTo>
                    <a:pt x="18" y="7"/>
                  </a:lnTo>
                  <a:close/>
                </a:path>
              </a:pathLst>
            </a:custGeom>
            <a:solidFill>
              <a:srgbClr val="CE75CE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45100" name="Freeform 44"/>
            <p:cNvSpPr>
              <a:spLocks/>
            </p:cNvSpPr>
            <p:nvPr/>
          </p:nvSpPr>
          <p:spPr bwMode="auto">
            <a:xfrm>
              <a:off x="3435350" y="2463800"/>
              <a:ext cx="269875" cy="260350"/>
            </a:xfrm>
            <a:custGeom>
              <a:avLst/>
              <a:gdLst/>
              <a:ahLst/>
              <a:cxnLst>
                <a:cxn ang="0">
                  <a:pos x="76" y="2"/>
                </a:cxn>
                <a:cxn ang="0">
                  <a:pos x="81" y="1"/>
                </a:cxn>
                <a:cxn ang="0">
                  <a:pos x="91" y="0"/>
                </a:cxn>
                <a:cxn ang="0">
                  <a:pos x="103" y="1"/>
                </a:cxn>
                <a:cxn ang="0">
                  <a:pos x="116" y="3"/>
                </a:cxn>
                <a:cxn ang="0">
                  <a:pos x="130" y="9"/>
                </a:cxn>
                <a:cxn ang="0">
                  <a:pos x="144" y="18"/>
                </a:cxn>
                <a:cxn ang="0">
                  <a:pos x="158" y="31"/>
                </a:cxn>
                <a:cxn ang="0">
                  <a:pos x="170" y="49"/>
                </a:cxn>
                <a:cxn ang="0">
                  <a:pos x="167" y="47"/>
                </a:cxn>
                <a:cxn ang="0">
                  <a:pos x="162" y="41"/>
                </a:cxn>
                <a:cxn ang="0">
                  <a:pos x="153" y="34"/>
                </a:cxn>
                <a:cxn ang="0">
                  <a:pos x="142" y="25"/>
                </a:cxn>
                <a:cxn ang="0">
                  <a:pos x="127" y="17"/>
                </a:cxn>
                <a:cxn ang="0">
                  <a:pos x="112" y="11"/>
                </a:cxn>
                <a:cxn ang="0">
                  <a:pos x="94" y="9"/>
                </a:cxn>
                <a:cxn ang="0">
                  <a:pos x="77" y="12"/>
                </a:cxn>
                <a:cxn ang="0">
                  <a:pos x="63" y="18"/>
                </a:cxn>
                <a:cxn ang="0">
                  <a:pos x="50" y="28"/>
                </a:cxn>
                <a:cxn ang="0">
                  <a:pos x="37" y="40"/>
                </a:cxn>
                <a:cxn ang="0">
                  <a:pos x="28" y="55"/>
                </a:cxn>
                <a:cxn ang="0">
                  <a:pos x="23" y="74"/>
                </a:cxn>
                <a:cxn ang="0">
                  <a:pos x="24" y="94"/>
                </a:cxn>
                <a:cxn ang="0">
                  <a:pos x="31" y="117"/>
                </a:cxn>
                <a:cxn ang="0">
                  <a:pos x="46" y="143"/>
                </a:cxn>
                <a:cxn ang="0">
                  <a:pos x="46" y="149"/>
                </a:cxn>
                <a:cxn ang="0">
                  <a:pos x="41" y="156"/>
                </a:cxn>
                <a:cxn ang="0">
                  <a:pos x="32" y="162"/>
                </a:cxn>
                <a:cxn ang="0">
                  <a:pos x="20" y="164"/>
                </a:cxn>
                <a:cxn ang="0">
                  <a:pos x="13" y="164"/>
                </a:cxn>
                <a:cxn ang="0">
                  <a:pos x="7" y="163"/>
                </a:cxn>
                <a:cxn ang="0">
                  <a:pos x="3" y="162"/>
                </a:cxn>
                <a:cxn ang="0">
                  <a:pos x="0" y="161"/>
                </a:cxn>
                <a:cxn ang="0">
                  <a:pos x="5" y="160"/>
                </a:cxn>
                <a:cxn ang="0">
                  <a:pos x="17" y="156"/>
                </a:cxn>
                <a:cxn ang="0">
                  <a:pos x="26" y="149"/>
                </a:cxn>
                <a:cxn ang="0">
                  <a:pos x="28" y="140"/>
                </a:cxn>
                <a:cxn ang="0">
                  <a:pos x="25" y="132"/>
                </a:cxn>
                <a:cxn ang="0">
                  <a:pos x="20" y="118"/>
                </a:cxn>
                <a:cxn ang="0">
                  <a:pos x="15" y="101"/>
                </a:cxn>
                <a:cxn ang="0">
                  <a:pos x="13" y="82"/>
                </a:cxn>
                <a:cxn ang="0">
                  <a:pos x="17" y="61"/>
                </a:cxn>
                <a:cxn ang="0">
                  <a:pos x="26" y="40"/>
                </a:cxn>
                <a:cxn ang="0">
                  <a:pos x="46" y="19"/>
                </a:cxn>
                <a:cxn ang="0">
                  <a:pos x="76" y="2"/>
                </a:cxn>
              </a:cxnLst>
              <a:rect l="0" t="0" r="r" b="b"/>
              <a:pathLst>
                <a:path w="170" h="164">
                  <a:moveTo>
                    <a:pt x="76" y="2"/>
                  </a:moveTo>
                  <a:lnTo>
                    <a:pt x="81" y="1"/>
                  </a:lnTo>
                  <a:lnTo>
                    <a:pt x="91" y="0"/>
                  </a:lnTo>
                  <a:lnTo>
                    <a:pt x="103" y="1"/>
                  </a:lnTo>
                  <a:lnTo>
                    <a:pt x="116" y="3"/>
                  </a:lnTo>
                  <a:lnTo>
                    <a:pt x="130" y="9"/>
                  </a:lnTo>
                  <a:lnTo>
                    <a:pt x="144" y="18"/>
                  </a:lnTo>
                  <a:lnTo>
                    <a:pt x="158" y="31"/>
                  </a:lnTo>
                  <a:lnTo>
                    <a:pt x="170" y="49"/>
                  </a:lnTo>
                  <a:lnTo>
                    <a:pt x="167" y="47"/>
                  </a:lnTo>
                  <a:lnTo>
                    <a:pt x="162" y="41"/>
                  </a:lnTo>
                  <a:lnTo>
                    <a:pt x="153" y="34"/>
                  </a:lnTo>
                  <a:lnTo>
                    <a:pt x="142" y="25"/>
                  </a:lnTo>
                  <a:lnTo>
                    <a:pt x="127" y="17"/>
                  </a:lnTo>
                  <a:lnTo>
                    <a:pt x="112" y="11"/>
                  </a:lnTo>
                  <a:lnTo>
                    <a:pt x="94" y="9"/>
                  </a:lnTo>
                  <a:lnTo>
                    <a:pt x="77" y="12"/>
                  </a:lnTo>
                  <a:lnTo>
                    <a:pt x="63" y="18"/>
                  </a:lnTo>
                  <a:lnTo>
                    <a:pt x="50" y="28"/>
                  </a:lnTo>
                  <a:lnTo>
                    <a:pt x="37" y="40"/>
                  </a:lnTo>
                  <a:lnTo>
                    <a:pt x="28" y="55"/>
                  </a:lnTo>
                  <a:lnTo>
                    <a:pt x="23" y="74"/>
                  </a:lnTo>
                  <a:lnTo>
                    <a:pt x="24" y="94"/>
                  </a:lnTo>
                  <a:lnTo>
                    <a:pt x="31" y="117"/>
                  </a:lnTo>
                  <a:lnTo>
                    <a:pt x="46" y="143"/>
                  </a:lnTo>
                  <a:lnTo>
                    <a:pt x="46" y="149"/>
                  </a:lnTo>
                  <a:lnTo>
                    <a:pt x="41" y="156"/>
                  </a:lnTo>
                  <a:lnTo>
                    <a:pt x="32" y="162"/>
                  </a:lnTo>
                  <a:lnTo>
                    <a:pt x="20" y="164"/>
                  </a:lnTo>
                  <a:lnTo>
                    <a:pt x="13" y="164"/>
                  </a:lnTo>
                  <a:lnTo>
                    <a:pt x="7" y="163"/>
                  </a:lnTo>
                  <a:lnTo>
                    <a:pt x="3" y="162"/>
                  </a:lnTo>
                  <a:lnTo>
                    <a:pt x="0" y="161"/>
                  </a:lnTo>
                  <a:lnTo>
                    <a:pt x="5" y="160"/>
                  </a:lnTo>
                  <a:lnTo>
                    <a:pt x="17" y="156"/>
                  </a:lnTo>
                  <a:lnTo>
                    <a:pt x="26" y="149"/>
                  </a:lnTo>
                  <a:lnTo>
                    <a:pt x="28" y="140"/>
                  </a:lnTo>
                  <a:lnTo>
                    <a:pt x="25" y="132"/>
                  </a:lnTo>
                  <a:lnTo>
                    <a:pt x="20" y="118"/>
                  </a:lnTo>
                  <a:lnTo>
                    <a:pt x="15" y="101"/>
                  </a:lnTo>
                  <a:lnTo>
                    <a:pt x="13" y="82"/>
                  </a:lnTo>
                  <a:lnTo>
                    <a:pt x="17" y="61"/>
                  </a:lnTo>
                  <a:lnTo>
                    <a:pt x="26" y="40"/>
                  </a:lnTo>
                  <a:lnTo>
                    <a:pt x="46" y="19"/>
                  </a:lnTo>
                  <a:lnTo>
                    <a:pt x="76" y="2"/>
                  </a:lnTo>
                  <a:close/>
                </a:path>
              </a:pathLst>
            </a:custGeom>
            <a:solidFill>
              <a:srgbClr val="7F3F1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45101" name="Freeform 45"/>
            <p:cNvSpPr>
              <a:spLocks/>
            </p:cNvSpPr>
            <p:nvPr/>
          </p:nvSpPr>
          <p:spPr bwMode="auto">
            <a:xfrm>
              <a:off x="3503613" y="2463800"/>
              <a:ext cx="201613" cy="77788"/>
            </a:xfrm>
            <a:custGeom>
              <a:avLst/>
              <a:gdLst/>
              <a:ahLst/>
              <a:cxnLst>
                <a:cxn ang="0">
                  <a:pos x="34" y="1"/>
                </a:cxn>
                <a:cxn ang="0">
                  <a:pos x="40" y="0"/>
                </a:cxn>
                <a:cxn ang="0">
                  <a:pos x="49" y="0"/>
                </a:cxn>
                <a:cxn ang="0">
                  <a:pos x="61" y="1"/>
                </a:cxn>
                <a:cxn ang="0">
                  <a:pos x="74" y="3"/>
                </a:cxn>
                <a:cxn ang="0">
                  <a:pos x="88" y="9"/>
                </a:cxn>
                <a:cxn ang="0">
                  <a:pos x="102" y="18"/>
                </a:cxn>
                <a:cxn ang="0">
                  <a:pos x="115" y="31"/>
                </a:cxn>
                <a:cxn ang="0">
                  <a:pos x="127" y="49"/>
                </a:cxn>
                <a:cxn ang="0">
                  <a:pos x="124" y="47"/>
                </a:cxn>
                <a:cxn ang="0">
                  <a:pos x="120" y="41"/>
                </a:cxn>
                <a:cxn ang="0">
                  <a:pos x="110" y="34"/>
                </a:cxn>
                <a:cxn ang="0">
                  <a:pos x="99" y="25"/>
                </a:cxn>
                <a:cxn ang="0">
                  <a:pos x="86" y="18"/>
                </a:cxn>
                <a:cxn ang="0">
                  <a:pos x="69" y="12"/>
                </a:cxn>
                <a:cxn ang="0">
                  <a:pos x="53" y="9"/>
                </a:cxn>
                <a:cxn ang="0">
                  <a:pos x="35" y="12"/>
                </a:cxn>
                <a:cxn ang="0">
                  <a:pos x="28" y="14"/>
                </a:cxn>
                <a:cxn ang="0">
                  <a:pos x="22" y="17"/>
                </a:cxn>
                <a:cxn ang="0">
                  <a:pos x="15" y="21"/>
                </a:cxn>
                <a:cxn ang="0">
                  <a:pos x="8" y="26"/>
                </a:cxn>
                <a:cxn ang="0">
                  <a:pos x="4" y="28"/>
                </a:cxn>
                <a:cxn ang="0">
                  <a:pos x="1" y="25"/>
                </a:cxn>
                <a:cxn ang="0">
                  <a:pos x="0" y="23"/>
                </a:cxn>
                <a:cxn ang="0">
                  <a:pos x="0" y="18"/>
                </a:cxn>
                <a:cxn ang="0">
                  <a:pos x="7" y="13"/>
                </a:cxn>
                <a:cxn ang="0">
                  <a:pos x="15" y="8"/>
                </a:cxn>
                <a:cxn ang="0">
                  <a:pos x="24" y="4"/>
                </a:cxn>
                <a:cxn ang="0">
                  <a:pos x="34" y="1"/>
                </a:cxn>
              </a:cxnLst>
              <a:rect l="0" t="0" r="r" b="b"/>
              <a:pathLst>
                <a:path w="127" h="49">
                  <a:moveTo>
                    <a:pt x="34" y="1"/>
                  </a:moveTo>
                  <a:lnTo>
                    <a:pt x="40" y="0"/>
                  </a:lnTo>
                  <a:lnTo>
                    <a:pt x="49" y="0"/>
                  </a:lnTo>
                  <a:lnTo>
                    <a:pt x="61" y="1"/>
                  </a:lnTo>
                  <a:lnTo>
                    <a:pt x="74" y="3"/>
                  </a:lnTo>
                  <a:lnTo>
                    <a:pt x="88" y="9"/>
                  </a:lnTo>
                  <a:lnTo>
                    <a:pt x="102" y="18"/>
                  </a:lnTo>
                  <a:lnTo>
                    <a:pt x="115" y="31"/>
                  </a:lnTo>
                  <a:lnTo>
                    <a:pt x="127" y="49"/>
                  </a:lnTo>
                  <a:lnTo>
                    <a:pt x="124" y="47"/>
                  </a:lnTo>
                  <a:lnTo>
                    <a:pt x="120" y="41"/>
                  </a:lnTo>
                  <a:lnTo>
                    <a:pt x="110" y="34"/>
                  </a:lnTo>
                  <a:lnTo>
                    <a:pt x="99" y="25"/>
                  </a:lnTo>
                  <a:lnTo>
                    <a:pt x="86" y="18"/>
                  </a:lnTo>
                  <a:lnTo>
                    <a:pt x="69" y="12"/>
                  </a:lnTo>
                  <a:lnTo>
                    <a:pt x="53" y="9"/>
                  </a:lnTo>
                  <a:lnTo>
                    <a:pt x="35" y="12"/>
                  </a:lnTo>
                  <a:lnTo>
                    <a:pt x="28" y="14"/>
                  </a:lnTo>
                  <a:lnTo>
                    <a:pt x="22" y="17"/>
                  </a:lnTo>
                  <a:lnTo>
                    <a:pt x="15" y="21"/>
                  </a:lnTo>
                  <a:lnTo>
                    <a:pt x="8" y="26"/>
                  </a:lnTo>
                  <a:lnTo>
                    <a:pt x="4" y="28"/>
                  </a:lnTo>
                  <a:lnTo>
                    <a:pt x="1" y="25"/>
                  </a:lnTo>
                  <a:lnTo>
                    <a:pt x="0" y="23"/>
                  </a:lnTo>
                  <a:lnTo>
                    <a:pt x="0" y="18"/>
                  </a:lnTo>
                  <a:lnTo>
                    <a:pt x="7" y="13"/>
                  </a:lnTo>
                  <a:lnTo>
                    <a:pt x="15" y="8"/>
                  </a:lnTo>
                  <a:lnTo>
                    <a:pt x="24" y="4"/>
                  </a:lnTo>
                  <a:lnTo>
                    <a:pt x="34" y="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45102" name="Freeform 46"/>
            <p:cNvSpPr>
              <a:spLocks/>
            </p:cNvSpPr>
            <p:nvPr/>
          </p:nvSpPr>
          <p:spPr bwMode="auto">
            <a:xfrm>
              <a:off x="3221038" y="2365375"/>
              <a:ext cx="198438" cy="95250"/>
            </a:xfrm>
            <a:custGeom>
              <a:avLst/>
              <a:gdLst/>
              <a:ahLst/>
              <a:cxnLst>
                <a:cxn ang="0">
                  <a:pos x="105" y="23"/>
                </a:cxn>
                <a:cxn ang="0">
                  <a:pos x="100" y="19"/>
                </a:cxn>
                <a:cxn ang="0">
                  <a:pos x="93" y="13"/>
                </a:cxn>
                <a:cxn ang="0">
                  <a:pos x="82" y="8"/>
                </a:cxn>
                <a:cxn ang="0">
                  <a:pos x="69" y="3"/>
                </a:cxn>
                <a:cxn ang="0">
                  <a:pos x="54" y="0"/>
                </a:cxn>
                <a:cxn ang="0">
                  <a:pos x="37" y="0"/>
                </a:cxn>
                <a:cxn ang="0">
                  <a:pos x="19" y="5"/>
                </a:cxn>
                <a:cxn ang="0">
                  <a:pos x="0" y="13"/>
                </a:cxn>
                <a:cxn ang="0">
                  <a:pos x="2" y="12"/>
                </a:cxn>
                <a:cxn ang="0">
                  <a:pos x="10" y="11"/>
                </a:cxn>
                <a:cxn ang="0">
                  <a:pos x="22" y="8"/>
                </a:cxn>
                <a:cxn ang="0">
                  <a:pos x="36" y="7"/>
                </a:cxn>
                <a:cxn ang="0">
                  <a:pos x="53" y="8"/>
                </a:cxn>
                <a:cxn ang="0">
                  <a:pos x="69" y="11"/>
                </a:cxn>
                <a:cxn ang="0">
                  <a:pos x="84" y="18"/>
                </a:cxn>
                <a:cxn ang="0">
                  <a:pos x="99" y="30"/>
                </a:cxn>
                <a:cxn ang="0">
                  <a:pos x="103" y="36"/>
                </a:cxn>
                <a:cxn ang="0">
                  <a:pos x="107" y="42"/>
                </a:cxn>
                <a:cxn ang="0">
                  <a:pos x="110" y="50"/>
                </a:cxn>
                <a:cxn ang="0">
                  <a:pos x="114" y="57"/>
                </a:cxn>
                <a:cxn ang="0">
                  <a:pos x="116" y="60"/>
                </a:cxn>
                <a:cxn ang="0">
                  <a:pos x="120" y="60"/>
                </a:cxn>
                <a:cxn ang="0">
                  <a:pos x="122" y="59"/>
                </a:cxn>
                <a:cxn ang="0">
                  <a:pos x="125" y="56"/>
                </a:cxn>
                <a:cxn ang="0">
                  <a:pos x="121" y="47"/>
                </a:cxn>
                <a:cxn ang="0">
                  <a:pos x="116" y="39"/>
                </a:cxn>
                <a:cxn ang="0">
                  <a:pos x="112" y="31"/>
                </a:cxn>
                <a:cxn ang="0">
                  <a:pos x="105" y="23"/>
                </a:cxn>
              </a:cxnLst>
              <a:rect l="0" t="0" r="r" b="b"/>
              <a:pathLst>
                <a:path w="125" h="60">
                  <a:moveTo>
                    <a:pt x="105" y="23"/>
                  </a:moveTo>
                  <a:lnTo>
                    <a:pt x="100" y="19"/>
                  </a:lnTo>
                  <a:lnTo>
                    <a:pt x="93" y="13"/>
                  </a:lnTo>
                  <a:lnTo>
                    <a:pt x="82" y="8"/>
                  </a:lnTo>
                  <a:lnTo>
                    <a:pt x="69" y="3"/>
                  </a:lnTo>
                  <a:lnTo>
                    <a:pt x="54" y="0"/>
                  </a:lnTo>
                  <a:lnTo>
                    <a:pt x="37" y="0"/>
                  </a:lnTo>
                  <a:lnTo>
                    <a:pt x="19" y="5"/>
                  </a:lnTo>
                  <a:lnTo>
                    <a:pt x="0" y="13"/>
                  </a:lnTo>
                  <a:lnTo>
                    <a:pt x="2" y="12"/>
                  </a:lnTo>
                  <a:lnTo>
                    <a:pt x="10" y="11"/>
                  </a:lnTo>
                  <a:lnTo>
                    <a:pt x="22" y="8"/>
                  </a:lnTo>
                  <a:lnTo>
                    <a:pt x="36" y="7"/>
                  </a:lnTo>
                  <a:lnTo>
                    <a:pt x="53" y="8"/>
                  </a:lnTo>
                  <a:lnTo>
                    <a:pt x="69" y="11"/>
                  </a:lnTo>
                  <a:lnTo>
                    <a:pt x="84" y="18"/>
                  </a:lnTo>
                  <a:lnTo>
                    <a:pt x="99" y="30"/>
                  </a:lnTo>
                  <a:lnTo>
                    <a:pt x="103" y="36"/>
                  </a:lnTo>
                  <a:lnTo>
                    <a:pt x="107" y="42"/>
                  </a:lnTo>
                  <a:lnTo>
                    <a:pt x="110" y="50"/>
                  </a:lnTo>
                  <a:lnTo>
                    <a:pt x="114" y="57"/>
                  </a:lnTo>
                  <a:lnTo>
                    <a:pt x="116" y="60"/>
                  </a:lnTo>
                  <a:lnTo>
                    <a:pt x="120" y="60"/>
                  </a:lnTo>
                  <a:lnTo>
                    <a:pt x="122" y="59"/>
                  </a:lnTo>
                  <a:lnTo>
                    <a:pt x="125" y="56"/>
                  </a:lnTo>
                  <a:lnTo>
                    <a:pt x="121" y="47"/>
                  </a:lnTo>
                  <a:lnTo>
                    <a:pt x="116" y="39"/>
                  </a:lnTo>
                  <a:lnTo>
                    <a:pt x="112" y="31"/>
                  </a:lnTo>
                  <a:lnTo>
                    <a:pt x="105" y="2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45103" name="Freeform 47"/>
            <p:cNvSpPr>
              <a:spLocks/>
            </p:cNvSpPr>
            <p:nvPr/>
          </p:nvSpPr>
          <p:spPr bwMode="auto">
            <a:xfrm>
              <a:off x="3143250" y="2400300"/>
              <a:ext cx="63500" cy="139700"/>
            </a:xfrm>
            <a:custGeom>
              <a:avLst/>
              <a:gdLst/>
              <a:ahLst/>
              <a:cxnLst>
                <a:cxn ang="0">
                  <a:pos x="39" y="25"/>
                </a:cxn>
                <a:cxn ang="0">
                  <a:pos x="36" y="18"/>
                </a:cxn>
                <a:cxn ang="0">
                  <a:pos x="29" y="6"/>
                </a:cxn>
                <a:cxn ang="0">
                  <a:pos x="17" y="0"/>
                </a:cxn>
                <a:cxn ang="0">
                  <a:pos x="6" y="13"/>
                </a:cxn>
                <a:cxn ang="0">
                  <a:pos x="0" y="43"/>
                </a:cxn>
                <a:cxn ang="0">
                  <a:pos x="2" y="71"/>
                </a:cxn>
                <a:cxn ang="0">
                  <a:pos x="10" y="88"/>
                </a:cxn>
                <a:cxn ang="0">
                  <a:pos x="24" y="86"/>
                </a:cxn>
                <a:cxn ang="0">
                  <a:pos x="36" y="68"/>
                </a:cxn>
                <a:cxn ang="0">
                  <a:pos x="40" y="47"/>
                </a:cxn>
                <a:cxn ang="0">
                  <a:pos x="40" y="31"/>
                </a:cxn>
                <a:cxn ang="0">
                  <a:pos x="39" y="25"/>
                </a:cxn>
              </a:cxnLst>
              <a:rect l="0" t="0" r="r" b="b"/>
              <a:pathLst>
                <a:path w="40" h="88">
                  <a:moveTo>
                    <a:pt x="39" y="25"/>
                  </a:moveTo>
                  <a:lnTo>
                    <a:pt x="36" y="18"/>
                  </a:lnTo>
                  <a:lnTo>
                    <a:pt x="29" y="6"/>
                  </a:lnTo>
                  <a:lnTo>
                    <a:pt x="17" y="0"/>
                  </a:lnTo>
                  <a:lnTo>
                    <a:pt x="6" y="13"/>
                  </a:lnTo>
                  <a:lnTo>
                    <a:pt x="0" y="43"/>
                  </a:lnTo>
                  <a:lnTo>
                    <a:pt x="2" y="71"/>
                  </a:lnTo>
                  <a:lnTo>
                    <a:pt x="10" y="88"/>
                  </a:lnTo>
                  <a:lnTo>
                    <a:pt x="24" y="86"/>
                  </a:lnTo>
                  <a:lnTo>
                    <a:pt x="36" y="68"/>
                  </a:lnTo>
                  <a:lnTo>
                    <a:pt x="40" y="47"/>
                  </a:lnTo>
                  <a:lnTo>
                    <a:pt x="40" y="31"/>
                  </a:lnTo>
                  <a:lnTo>
                    <a:pt x="39" y="25"/>
                  </a:lnTo>
                  <a:close/>
                </a:path>
              </a:pathLst>
            </a:custGeom>
            <a:solidFill>
              <a:srgbClr val="A3633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45104" name="Freeform 48"/>
            <p:cNvSpPr>
              <a:spLocks/>
            </p:cNvSpPr>
            <p:nvPr/>
          </p:nvSpPr>
          <p:spPr bwMode="auto">
            <a:xfrm>
              <a:off x="3614738" y="2605088"/>
              <a:ext cx="7938" cy="7938"/>
            </a:xfrm>
            <a:custGeom>
              <a:avLst/>
              <a:gdLst/>
              <a:ahLst/>
              <a:cxnLst>
                <a:cxn ang="0">
                  <a:pos x="5" y="4"/>
                </a:cxn>
                <a:cxn ang="0">
                  <a:pos x="5" y="5"/>
                </a:cxn>
                <a:cxn ang="0">
                  <a:pos x="4" y="5"/>
                </a:cxn>
                <a:cxn ang="0">
                  <a:pos x="3" y="5"/>
                </a:cxn>
                <a:cxn ang="0">
                  <a:pos x="1" y="5"/>
                </a:cxn>
                <a:cxn ang="0">
                  <a:pos x="0" y="5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0" y="3"/>
                </a:cxn>
                <a:cxn ang="0">
                  <a:pos x="0" y="2"/>
                </a:cxn>
                <a:cxn ang="0">
                  <a:pos x="1" y="0"/>
                </a:cxn>
                <a:cxn ang="0">
                  <a:pos x="1" y="0"/>
                </a:cxn>
                <a:cxn ang="0">
                  <a:pos x="3" y="0"/>
                </a:cxn>
                <a:cxn ang="0">
                  <a:pos x="4" y="0"/>
                </a:cxn>
                <a:cxn ang="0">
                  <a:pos x="4" y="2"/>
                </a:cxn>
                <a:cxn ang="0">
                  <a:pos x="5" y="3"/>
                </a:cxn>
                <a:cxn ang="0">
                  <a:pos x="5" y="4"/>
                </a:cxn>
              </a:cxnLst>
              <a:rect l="0" t="0" r="r" b="b"/>
              <a:pathLst>
                <a:path w="5" h="5">
                  <a:moveTo>
                    <a:pt x="5" y="4"/>
                  </a:moveTo>
                  <a:lnTo>
                    <a:pt x="5" y="5"/>
                  </a:lnTo>
                  <a:lnTo>
                    <a:pt x="4" y="5"/>
                  </a:lnTo>
                  <a:lnTo>
                    <a:pt x="3" y="5"/>
                  </a:lnTo>
                  <a:lnTo>
                    <a:pt x="1" y="5"/>
                  </a:lnTo>
                  <a:lnTo>
                    <a:pt x="0" y="5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3"/>
                  </a:lnTo>
                  <a:lnTo>
                    <a:pt x="0" y="2"/>
                  </a:lnTo>
                  <a:lnTo>
                    <a:pt x="1" y="0"/>
                  </a:lnTo>
                  <a:lnTo>
                    <a:pt x="1" y="0"/>
                  </a:lnTo>
                  <a:lnTo>
                    <a:pt x="3" y="0"/>
                  </a:lnTo>
                  <a:lnTo>
                    <a:pt x="4" y="0"/>
                  </a:lnTo>
                  <a:lnTo>
                    <a:pt x="4" y="2"/>
                  </a:lnTo>
                  <a:lnTo>
                    <a:pt x="5" y="3"/>
                  </a:lnTo>
                  <a:lnTo>
                    <a:pt x="5" y="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45105" name="Freeform 49"/>
            <p:cNvSpPr>
              <a:spLocks/>
            </p:cNvSpPr>
            <p:nvPr/>
          </p:nvSpPr>
          <p:spPr bwMode="auto">
            <a:xfrm>
              <a:off x="3233738" y="2470150"/>
              <a:ext cx="158750" cy="7143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9" y="20"/>
                </a:cxn>
                <a:cxn ang="0">
                  <a:pos x="32" y="31"/>
                </a:cxn>
                <a:cxn ang="0">
                  <a:pos x="51" y="38"/>
                </a:cxn>
                <a:cxn ang="0">
                  <a:pos x="66" y="42"/>
                </a:cxn>
                <a:cxn ang="0">
                  <a:pos x="79" y="44"/>
                </a:cxn>
                <a:cxn ang="0">
                  <a:pos x="88" y="45"/>
                </a:cxn>
                <a:cxn ang="0">
                  <a:pos x="95" y="45"/>
                </a:cxn>
                <a:cxn ang="0">
                  <a:pos x="99" y="44"/>
                </a:cxn>
                <a:cxn ang="0">
                  <a:pos x="100" y="44"/>
                </a:cxn>
                <a:cxn ang="0">
                  <a:pos x="85" y="28"/>
                </a:cxn>
                <a:cxn ang="0">
                  <a:pos x="68" y="16"/>
                </a:cxn>
                <a:cxn ang="0">
                  <a:pos x="52" y="9"/>
                </a:cxn>
                <a:cxn ang="0">
                  <a:pos x="36" y="4"/>
                </a:cxn>
                <a:cxn ang="0">
                  <a:pos x="21" y="2"/>
                </a:cxn>
                <a:cxn ang="0">
                  <a:pos x="11" y="0"/>
                </a:cxn>
                <a:cxn ang="0">
                  <a:pos x="2" y="0"/>
                </a:cxn>
                <a:cxn ang="0">
                  <a:pos x="0" y="0"/>
                </a:cxn>
              </a:cxnLst>
              <a:rect l="0" t="0" r="r" b="b"/>
              <a:pathLst>
                <a:path w="100" h="45">
                  <a:moveTo>
                    <a:pt x="0" y="0"/>
                  </a:moveTo>
                  <a:lnTo>
                    <a:pt x="9" y="20"/>
                  </a:lnTo>
                  <a:lnTo>
                    <a:pt x="32" y="31"/>
                  </a:lnTo>
                  <a:lnTo>
                    <a:pt x="51" y="38"/>
                  </a:lnTo>
                  <a:lnTo>
                    <a:pt x="66" y="42"/>
                  </a:lnTo>
                  <a:lnTo>
                    <a:pt x="79" y="44"/>
                  </a:lnTo>
                  <a:lnTo>
                    <a:pt x="88" y="45"/>
                  </a:lnTo>
                  <a:lnTo>
                    <a:pt x="95" y="45"/>
                  </a:lnTo>
                  <a:lnTo>
                    <a:pt x="99" y="44"/>
                  </a:lnTo>
                  <a:lnTo>
                    <a:pt x="100" y="44"/>
                  </a:lnTo>
                  <a:lnTo>
                    <a:pt x="85" y="28"/>
                  </a:lnTo>
                  <a:lnTo>
                    <a:pt x="68" y="16"/>
                  </a:lnTo>
                  <a:lnTo>
                    <a:pt x="52" y="9"/>
                  </a:lnTo>
                  <a:lnTo>
                    <a:pt x="36" y="4"/>
                  </a:lnTo>
                  <a:lnTo>
                    <a:pt x="21" y="2"/>
                  </a:lnTo>
                  <a:lnTo>
                    <a:pt x="11" y="0"/>
                  </a:ln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45106" name="Freeform 50"/>
            <p:cNvSpPr>
              <a:spLocks/>
            </p:cNvSpPr>
            <p:nvPr/>
          </p:nvSpPr>
          <p:spPr bwMode="auto">
            <a:xfrm>
              <a:off x="3232150" y="2439988"/>
              <a:ext cx="160338" cy="104775"/>
            </a:xfrm>
            <a:custGeom>
              <a:avLst/>
              <a:gdLst/>
              <a:ahLst/>
              <a:cxnLst>
                <a:cxn ang="0">
                  <a:pos x="61" y="30"/>
                </a:cxn>
                <a:cxn ang="0">
                  <a:pos x="73" y="38"/>
                </a:cxn>
                <a:cxn ang="0">
                  <a:pos x="82" y="44"/>
                </a:cxn>
                <a:cxn ang="0">
                  <a:pos x="89" y="50"/>
                </a:cxn>
                <a:cxn ang="0">
                  <a:pos x="94" y="55"/>
                </a:cxn>
                <a:cxn ang="0">
                  <a:pos x="98" y="59"/>
                </a:cxn>
                <a:cxn ang="0">
                  <a:pos x="100" y="63"/>
                </a:cxn>
                <a:cxn ang="0">
                  <a:pos x="101" y="64"/>
                </a:cxn>
                <a:cxn ang="0">
                  <a:pos x="101" y="66"/>
                </a:cxn>
                <a:cxn ang="0">
                  <a:pos x="100" y="61"/>
                </a:cxn>
                <a:cxn ang="0">
                  <a:pos x="96" y="50"/>
                </a:cxn>
                <a:cxn ang="0">
                  <a:pos x="89" y="35"/>
                </a:cxn>
                <a:cxn ang="0">
                  <a:pos x="79" y="21"/>
                </a:cxn>
                <a:cxn ang="0">
                  <a:pos x="66" y="7"/>
                </a:cxn>
                <a:cxn ang="0">
                  <a:pos x="48" y="0"/>
                </a:cxn>
                <a:cxn ang="0">
                  <a:pos x="26" y="1"/>
                </a:cxn>
                <a:cxn ang="0">
                  <a:pos x="0" y="13"/>
                </a:cxn>
                <a:cxn ang="0">
                  <a:pos x="1" y="13"/>
                </a:cxn>
                <a:cxn ang="0">
                  <a:pos x="3" y="13"/>
                </a:cxn>
                <a:cxn ang="0">
                  <a:pos x="8" y="13"/>
                </a:cxn>
                <a:cxn ang="0">
                  <a:pos x="15" y="15"/>
                </a:cxn>
                <a:cxn ang="0">
                  <a:pos x="24" y="16"/>
                </a:cxn>
                <a:cxn ang="0">
                  <a:pos x="35" y="19"/>
                </a:cxn>
                <a:cxn ang="0">
                  <a:pos x="47" y="24"/>
                </a:cxn>
                <a:cxn ang="0">
                  <a:pos x="61" y="30"/>
                </a:cxn>
              </a:cxnLst>
              <a:rect l="0" t="0" r="r" b="b"/>
              <a:pathLst>
                <a:path w="101" h="66">
                  <a:moveTo>
                    <a:pt x="61" y="30"/>
                  </a:moveTo>
                  <a:lnTo>
                    <a:pt x="73" y="38"/>
                  </a:lnTo>
                  <a:lnTo>
                    <a:pt x="82" y="44"/>
                  </a:lnTo>
                  <a:lnTo>
                    <a:pt x="89" y="50"/>
                  </a:lnTo>
                  <a:lnTo>
                    <a:pt x="94" y="55"/>
                  </a:lnTo>
                  <a:lnTo>
                    <a:pt x="98" y="59"/>
                  </a:lnTo>
                  <a:lnTo>
                    <a:pt x="100" y="63"/>
                  </a:lnTo>
                  <a:lnTo>
                    <a:pt x="101" y="64"/>
                  </a:lnTo>
                  <a:lnTo>
                    <a:pt x="101" y="66"/>
                  </a:lnTo>
                  <a:lnTo>
                    <a:pt x="100" y="61"/>
                  </a:lnTo>
                  <a:lnTo>
                    <a:pt x="96" y="50"/>
                  </a:lnTo>
                  <a:lnTo>
                    <a:pt x="89" y="35"/>
                  </a:lnTo>
                  <a:lnTo>
                    <a:pt x="79" y="21"/>
                  </a:lnTo>
                  <a:lnTo>
                    <a:pt x="66" y="7"/>
                  </a:lnTo>
                  <a:lnTo>
                    <a:pt x="48" y="0"/>
                  </a:lnTo>
                  <a:lnTo>
                    <a:pt x="26" y="1"/>
                  </a:lnTo>
                  <a:lnTo>
                    <a:pt x="0" y="13"/>
                  </a:lnTo>
                  <a:lnTo>
                    <a:pt x="1" y="13"/>
                  </a:lnTo>
                  <a:lnTo>
                    <a:pt x="3" y="13"/>
                  </a:lnTo>
                  <a:lnTo>
                    <a:pt x="8" y="13"/>
                  </a:lnTo>
                  <a:lnTo>
                    <a:pt x="15" y="15"/>
                  </a:lnTo>
                  <a:lnTo>
                    <a:pt x="24" y="16"/>
                  </a:lnTo>
                  <a:lnTo>
                    <a:pt x="35" y="19"/>
                  </a:lnTo>
                  <a:lnTo>
                    <a:pt x="47" y="24"/>
                  </a:lnTo>
                  <a:lnTo>
                    <a:pt x="61" y="30"/>
                  </a:lnTo>
                  <a:close/>
                </a:path>
              </a:pathLst>
            </a:custGeom>
            <a:solidFill>
              <a:srgbClr val="A3633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45107" name="Freeform 51"/>
            <p:cNvSpPr>
              <a:spLocks/>
            </p:cNvSpPr>
            <p:nvPr/>
          </p:nvSpPr>
          <p:spPr bwMode="auto">
            <a:xfrm>
              <a:off x="3227388" y="2424113"/>
              <a:ext cx="165100" cy="117475"/>
            </a:xfrm>
            <a:custGeom>
              <a:avLst/>
              <a:gdLst/>
              <a:ahLst/>
              <a:cxnLst>
                <a:cxn ang="0">
                  <a:pos x="0" y="15"/>
                </a:cxn>
                <a:cxn ang="0">
                  <a:pos x="4" y="13"/>
                </a:cxn>
                <a:cxn ang="0">
                  <a:pos x="12" y="8"/>
                </a:cxn>
                <a:cxn ang="0">
                  <a:pos x="26" y="3"/>
                </a:cxn>
                <a:cxn ang="0">
                  <a:pos x="42" y="0"/>
                </a:cxn>
                <a:cxn ang="0">
                  <a:pos x="59" y="3"/>
                </a:cxn>
                <a:cxn ang="0">
                  <a:pos x="76" y="15"/>
                </a:cxn>
                <a:cxn ang="0">
                  <a:pos x="91" y="38"/>
                </a:cxn>
                <a:cxn ang="0">
                  <a:pos x="104" y="74"/>
                </a:cxn>
                <a:cxn ang="0">
                  <a:pos x="103" y="71"/>
                </a:cxn>
                <a:cxn ang="0">
                  <a:pos x="99" y="62"/>
                </a:cxn>
                <a:cxn ang="0">
                  <a:pos x="93" y="49"/>
                </a:cxn>
                <a:cxn ang="0">
                  <a:pos x="84" y="36"/>
                </a:cxn>
                <a:cxn ang="0">
                  <a:pos x="71" y="25"/>
                </a:cxn>
                <a:cxn ang="0">
                  <a:pos x="53" y="16"/>
                </a:cxn>
                <a:cxn ang="0">
                  <a:pos x="33" y="14"/>
                </a:cxn>
                <a:cxn ang="0">
                  <a:pos x="7" y="20"/>
                </a:cxn>
                <a:cxn ang="0">
                  <a:pos x="0" y="15"/>
                </a:cxn>
              </a:cxnLst>
              <a:rect l="0" t="0" r="r" b="b"/>
              <a:pathLst>
                <a:path w="104" h="74">
                  <a:moveTo>
                    <a:pt x="0" y="15"/>
                  </a:moveTo>
                  <a:lnTo>
                    <a:pt x="4" y="13"/>
                  </a:lnTo>
                  <a:lnTo>
                    <a:pt x="12" y="8"/>
                  </a:lnTo>
                  <a:lnTo>
                    <a:pt x="26" y="3"/>
                  </a:lnTo>
                  <a:lnTo>
                    <a:pt x="42" y="0"/>
                  </a:lnTo>
                  <a:lnTo>
                    <a:pt x="59" y="3"/>
                  </a:lnTo>
                  <a:lnTo>
                    <a:pt x="76" y="15"/>
                  </a:lnTo>
                  <a:lnTo>
                    <a:pt x="91" y="38"/>
                  </a:lnTo>
                  <a:lnTo>
                    <a:pt x="104" y="74"/>
                  </a:lnTo>
                  <a:lnTo>
                    <a:pt x="103" y="71"/>
                  </a:lnTo>
                  <a:lnTo>
                    <a:pt x="99" y="62"/>
                  </a:lnTo>
                  <a:lnTo>
                    <a:pt x="93" y="49"/>
                  </a:lnTo>
                  <a:lnTo>
                    <a:pt x="84" y="36"/>
                  </a:lnTo>
                  <a:lnTo>
                    <a:pt x="71" y="25"/>
                  </a:lnTo>
                  <a:lnTo>
                    <a:pt x="53" y="16"/>
                  </a:lnTo>
                  <a:lnTo>
                    <a:pt x="33" y="14"/>
                  </a:lnTo>
                  <a:lnTo>
                    <a:pt x="7" y="20"/>
                  </a:lnTo>
                  <a:lnTo>
                    <a:pt x="0" y="15"/>
                  </a:lnTo>
                  <a:close/>
                </a:path>
              </a:pathLst>
            </a:custGeom>
            <a:solidFill>
              <a:srgbClr val="7F3F1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45108" name="Freeform 52"/>
            <p:cNvSpPr>
              <a:spLocks/>
            </p:cNvSpPr>
            <p:nvPr/>
          </p:nvSpPr>
          <p:spPr bwMode="auto">
            <a:xfrm>
              <a:off x="3322638" y="2495550"/>
              <a:ext cx="39688" cy="41275"/>
            </a:xfrm>
            <a:custGeom>
              <a:avLst/>
              <a:gdLst/>
              <a:ahLst/>
              <a:cxnLst>
                <a:cxn ang="0">
                  <a:pos x="25" y="16"/>
                </a:cxn>
                <a:cxn ang="0">
                  <a:pos x="23" y="21"/>
                </a:cxn>
                <a:cxn ang="0">
                  <a:pos x="19" y="24"/>
                </a:cxn>
                <a:cxn ang="0">
                  <a:pos x="15" y="26"/>
                </a:cxn>
                <a:cxn ang="0">
                  <a:pos x="10" y="26"/>
                </a:cxn>
                <a:cxn ang="0">
                  <a:pos x="6" y="23"/>
                </a:cxn>
                <a:cxn ang="0">
                  <a:pos x="3" y="20"/>
                </a:cxn>
                <a:cxn ang="0">
                  <a:pos x="0" y="15"/>
                </a:cxn>
                <a:cxn ang="0">
                  <a:pos x="0" y="10"/>
                </a:cxn>
                <a:cxn ang="0">
                  <a:pos x="3" y="5"/>
                </a:cxn>
                <a:cxn ang="0">
                  <a:pos x="6" y="3"/>
                </a:cxn>
                <a:cxn ang="0">
                  <a:pos x="11" y="0"/>
                </a:cxn>
                <a:cxn ang="0">
                  <a:pos x="16" y="0"/>
                </a:cxn>
                <a:cxn ang="0">
                  <a:pos x="20" y="3"/>
                </a:cxn>
                <a:cxn ang="0">
                  <a:pos x="24" y="6"/>
                </a:cxn>
                <a:cxn ang="0">
                  <a:pos x="25" y="11"/>
                </a:cxn>
                <a:cxn ang="0">
                  <a:pos x="25" y="16"/>
                </a:cxn>
              </a:cxnLst>
              <a:rect l="0" t="0" r="r" b="b"/>
              <a:pathLst>
                <a:path w="25" h="26">
                  <a:moveTo>
                    <a:pt x="25" y="16"/>
                  </a:moveTo>
                  <a:lnTo>
                    <a:pt x="23" y="21"/>
                  </a:lnTo>
                  <a:lnTo>
                    <a:pt x="19" y="24"/>
                  </a:lnTo>
                  <a:lnTo>
                    <a:pt x="15" y="26"/>
                  </a:lnTo>
                  <a:lnTo>
                    <a:pt x="10" y="26"/>
                  </a:lnTo>
                  <a:lnTo>
                    <a:pt x="6" y="23"/>
                  </a:lnTo>
                  <a:lnTo>
                    <a:pt x="3" y="20"/>
                  </a:lnTo>
                  <a:lnTo>
                    <a:pt x="0" y="15"/>
                  </a:lnTo>
                  <a:lnTo>
                    <a:pt x="0" y="10"/>
                  </a:lnTo>
                  <a:lnTo>
                    <a:pt x="3" y="5"/>
                  </a:lnTo>
                  <a:lnTo>
                    <a:pt x="6" y="3"/>
                  </a:lnTo>
                  <a:lnTo>
                    <a:pt x="11" y="0"/>
                  </a:lnTo>
                  <a:lnTo>
                    <a:pt x="16" y="0"/>
                  </a:lnTo>
                  <a:lnTo>
                    <a:pt x="20" y="3"/>
                  </a:lnTo>
                  <a:lnTo>
                    <a:pt x="24" y="6"/>
                  </a:lnTo>
                  <a:lnTo>
                    <a:pt x="25" y="11"/>
                  </a:lnTo>
                  <a:lnTo>
                    <a:pt x="25" y="16"/>
                  </a:lnTo>
                  <a:close/>
                </a:path>
              </a:pathLst>
            </a:custGeom>
            <a:solidFill>
              <a:srgbClr val="4F0F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45109" name="Freeform 53"/>
            <p:cNvSpPr>
              <a:spLocks/>
            </p:cNvSpPr>
            <p:nvPr/>
          </p:nvSpPr>
          <p:spPr bwMode="auto">
            <a:xfrm>
              <a:off x="3330575" y="2503488"/>
              <a:ext cx="7938" cy="9525"/>
            </a:xfrm>
            <a:custGeom>
              <a:avLst/>
              <a:gdLst/>
              <a:ahLst/>
              <a:cxnLst>
                <a:cxn ang="0">
                  <a:pos x="5" y="4"/>
                </a:cxn>
                <a:cxn ang="0">
                  <a:pos x="5" y="5"/>
                </a:cxn>
                <a:cxn ang="0">
                  <a:pos x="4" y="5"/>
                </a:cxn>
                <a:cxn ang="0">
                  <a:pos x="3" y="6"/>
                </a:cxn>
                <a:cxn ang="0">
                  <a:pos x="1" y="6"/>
                </a:cxn>
                <a:cxn ang="0">
                  <a:pos x="0" y="6"/>
                </a:cxn>
                <a:cxn ang="0">
                  <a:pos x="0" y="5"/>
                </a:cxn>
                <a:cxn ang="0">
                  <a:pos x="0" y="4"/>
                </a:cxn>
                <a:cxn ang="0">
                  <a:pos x="0" y="3"/>
                </a:cxn>
                <a:cxn ang="0">
                  <a:pos x="0" y="1"/>
                </a:cxn>
                <a:cxn ang="0">
                  <a:pos x="1" y="1"/>
                </a:cxn>
                <a:cxn ang="0">
                  <a:pos x="1" y="0"/>
                </a:cxn>
                <a:cxn ang="0">
                  <a:pos x="3" y="0"/>
                </a:cxn>
                <a:cxn ang="0">
                  <a:pos x="4" y="1"/>
                </a:cxn>
                <a:cxn ang="0">
                  <a:pos x="4" y="1"/>
                </a:cxn>
                <a:cxn ang="0">
                  <a:pos x="5" y="3"/>
                </a:cxn>
                <a:cxn ang="0">
                  <a:pos x="5" y="4"/>
                </a:cxn>
              </a:cxnLst>
              <a:rect l="0" t="0" r="r" b="b"/>
              <a:pathLst>
                <a:path w="5" h="6">
                  <a:moveTo>
                    <a:pt x="5" y="4"/>
                  </a:moveTo>
                  <a:lnTo>
                    <a:pt x="5" y="5"/>
                  </a:lnTo>
                  <a:lnTo>
                    <a:pt x="4" y="5"/>
                  </a:lnTo>
                  <a:lnTo>
                    <a:pt x="3" y="6"/>
                  </a:lnTo>
                  <a:lnTo>
                    <a:pt x="1" y="6"/>
                  </a:lnTo>
                  <a:lnTo>
                    <a:pt x="0" y="6"/>
                  </a:lnTo>
                  <a:lnTo>
                    <a:pt x="0" y="5"/>
                  </a:lnTo>
                  <a:lnTo>
                    <a:pt x="0" y="4"/>
                  </a:lnTo>
                  <a:lnTo>
                    <a:pt x="0" y="3"/>
                  </a:lnTo>
                  <a:lnTo>
                    <a:pt x="0" y="1"/>
                  </a:lnTo>
                  <a:lnTo>
                    <a:pt x="1" y="1"/>
                  </a:lnTo>
                  <a:lnTo>
                    <a:pt x="1" y="0"/>
                  </a:lnTo>
                  <a:lnTo>
                    <a:pt x="3" y="0"/>
                  </a:lnTo>
                  <a:lnTo>
                    <a:pt x="4" y="1"/>
                  </a:lnTo>
                  <a:lnTo>
                    <a:pt x="4" y="1"/>
                  </a:lnTo>
                  <a:lnTo>
                    <a:pt x="5" y="3"/>
                  </a:lnTo>
                  <a:lnTo>
                    <a:pt x="5" y="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45110" name="Freeform 54"/>
            <p:cNvSpPr>
              <a:spLocks/>
            </p:cNvSpPr>
            <p:nvPr/>
          </p:nvSpPr>
          <p:spPr bwMode="auto">
            <a:xfrm>
              <a:off x="3211513" y="2413000"/>
              <a:ext cx="182563" cy="134938"/>
            </a:xfrm>
            <a:custGeom>
              <a:avLst/>
              <a:gdLst/>
              <a:ahLst/>
              <a:cxnLst>
                <a:cxn ang="0">
                  <a:pos x="115" y="85"/>
                </a:cxn>
                <a:cxn ang="0">
                  <a:pos x="115" y="83"/>
                </a:cxn>
                <a:cxn ang="0">
                  <a:pos x="114" y="78"/>
                </a:cxn>
                <a:cxn ang="0">
                  <a:pos x="111" y="70"/>
                </a:cxn>
                <a:cxn ang="0">
                  <a:pos x="105" y="62"/>
                </a:cxn>
                <a:cxn ang="0">
                  <a:pos x="94" y="52"/>
                </a:cxn>
                <a:cxn ang="0">
                  <a:pos x="79" y="44"/>
                </a:cxn>
                <a:cxn ang="0">
                  <a:pos x="56" y="36"/>
                </a:cxn>
                <a:cxn ang="0">
                  <a:pos x="28" y="30"/>
                </a:cxn>
                <a:cxn ang="0">
                  <a:pos x="14" y="24"/>
                </a:cxn>
                <a:cxn ang="0">
                  <a:pos x="6" y="13"/>
                </a:cxn>
                <a:cxn ang="0">
                  <a:pos x="2" y="4"/>
                </a:cxn>
                <a:cxn ang="0">
                  <a:pos x="2" y="0"/>
                </a:cxn>
                <a:cxn ang="0">
                  <a:pos x="2" y="3"/>
                </a:cxn>
                <a:cxn ang="0">
                  <a:pos x="1" y="7"/>
                </a:cxn>
                <a:cxn ang="0">
                  <a:pos x="0" y="15"/>
                </a:cxn>
                <a:cxn ang="0">
                  <a:pos x="1" y="23"/>
                </a:cxn>
                <a:cxn ang="0">
                  <a:pos x="3" y="30"/>
                </a:cxn>
                <a:cxn ang="0">
                  <a:pos x="8" y="38"/>
                </a:cxn>
                <a:cxn ang="0">
                  <a:pos x="17" y="41"/>
                </a:cxn>
                <a:cxn ang="0">
                  <a:pos x="30" y="43"/>
                </a:cxn>
                <a:cxn ang="0">
                  <a:pos x="48" y="43"/>
                </a:cxn>
                <a:cxn ang="0">
                  <a:pos x="65" y="47"/>
                </a:cxn>
                <a:cxn ang="0">
                  <a:pos x="79" y="53"/>
                </a:cxn>
                <a:cxn ang="0">
                  <a:pos x="92" y="62"/>
                </a:cxn>
                <a:cxn ang="0">
                  <a:pos x="101" y="70"/>
                </a:cxn>
                <a:cxn ang="0">
                  <a:pos x="109" y="78"/>
                </a:cxn>
                <a:cxn ang="0">
                  <a:pos x="114" y="83"/>
                </a:cxn>
                <a:cxn ang="0">
                  <a:pos x="115" y="85"/>
                </a:cxn>
              </a:cxnLst>
              <a:rect l="0" t="0" r="r" b="b"/>
              <a:pathLst>
                <a:path w="115" h="85">
                  <a:moveTo>
                    <a:pt x="115" y="85"/>
                  </a:moveTo>
                  <a:lnTo>
                    <a:pt x="115" y="83"/>
                  </a:lnTo>
                  <a:lnTo>
                    <a:pt x="114" y="78"/>
                  </a:lnTo>
                  <a:lnTo>
                    <a:pt x="111" y="70"/>
                  </a:lnTo>
                  <a:lnTo>
                    <a:pt x="105" y="62"/>
                  </a:lnTo>
                  <a:lnTo>
                    <a:pt x="94" y="52"/>
                  </a:lnTo>
                  <a:lnTo>
                    <a:pt x="79" y="44"/>
                  </a:lnTo>
                  <a:lnTo>
                    <a:pt x="56" y="36"/>
                  </a:lnTo>
                  <a:lnTo>
                    <a:pt x="28" y="30"/>
                  </a:lnTo>
                  <a:lnTo>
                    <a:pt x="14" y="24"/>
                  </a:lnTo>
                  <a:lnTo>
                    <a:pt x="6" y="13"/>
                  </a:lnTo>
                  <a:lnTo>
                    <a:pt x="2" y="4"/>
                  </a:lnTo>
                  <a:lnTo>
                    <a:pt x="2" y="0"/>
                  </a:lnTo>
                  <a:lnTo>
                    <a:pt x="2" y="3"/>
                  </a:lnTo>
                  <a:lnTo>
                    <a:pt x="1" y="7"/>
                  </a:lnTo>
                  <a:lnTo>
                    <a:pt x="0" y="15"/>
                  </a:lnTo>
                  <a:lnTo>
                    <a:pt x="1" y="23"/>
                  </a:lnTo>
                  <a:lnTo>
                    <a:pt x="3" y="30"/>
                  </a:lnTo>
                  <a:lnTo>
                    <a:pt x="8" y="38"/>
                  </a:lnTo>
                  <a:lnTo>
                    <a:pt x="17" y="41"/>
                  </a:lnTo>
                  <a:lnTo>
                    <a:pt x="30" y="43"/>
                  </a:lnTo>
                  <a:lnTo>
                    <a:pt x="48" y="43"/>
                  </a:lnTo>
                  <a:lnTo>
                    <a:pt x="65" y="47"/>
                  </a:lnTo>
                  <a:lnTo>
                    <a:pt x="79" y="53"/>
                  </a:lnTo>
                  <a:lnTo>
                    <a:pt x="92" y="62"/>
                  </a:lnTo>
                  <a:lnTo>
                    <a:pt x="101" y="70"/>
                  </a:lnTo>
                  <a:lnTo>
                    <a:pt x="109" y="78"/>
                  </a:lnTo>
                  <a:lnTo>
                    <a:pt x="114" y="83"/>
                  </a:lnTo>
                  <a:lnTo>
                    <a:pt x="115" y="8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45111" name="Freeform 55"/>
            <p:cNvSpPr>
              <a:spLocks/>
            </p:cNvSpPr>
            <p:nvPr/>
          </p:nvSpPr>
          <p:spPr bwMode="auto">
            <a:xfrm>
              <a:off x="3224213" y="2459038"/>
              <a:ext cx="93663" cy="730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"/>
                </a:cxn>
                <a:cxn ang="0">
                  <a:pos x="0" y="5"/>
                </a:cxn>
                <a:cxn ang="0">
                  <a:pos x="2" y="11"/>
                </a:cxn>
                <a:cxn ang="0">
                  <a:pos x="6" y="17"/>
                </a:cxn>
                <a:cxn ang="0">
                  <a:pos x="13" y="24"/>
                </a:cxn>
                <a:cxn ang="0">
                  <a:pos x="24" y="33"/>
                </a:cxn>
                <a:cxn ang="0">
                  <a:pos x="39" y="40"/>
                </a:cxn>
                <a:cxn ang="0">
                  <a:pos x="59" y="46"/>
                </a:cxn>
                <a:cxn ang="0">
                  <a:pos x="57" y="45"/>
                </a:cxn>
                <a:cxn ang="0">
                  <a:pos x="50" y="41"/>
                </a:cxn>
                <a:cxn ang="0">
                  <a:pos x="41" y="37"/>
                </a:cxn>
                <a:cxn ang="0">
                  <a:pos x="31" y="29"/>
                </a:cxn>
                <a:cxn ang="0">
                  <a:pos x="22" y="22"/>
                </a:cxn>
                <a:cxn ang="0">
                  <a:pos x="15" y="15"/>
                </a:cxn>
                <a:cxn ang="0">
                  <a:pos x="13" y="7"/>
                </a:cxn>
                <a:cxn ang="0">
                  <a:pos x="15" y="1"/>
                </a:cxn>
                <a:cxn ang="0">
                  <a:pos x="0" y="0"/>
                </a:cxn>
              </a:cxnLst>
              <a:rect l="0" t="0" r="r" b="b"/>
              <a:pathLst>
                <a:path w="59" h="46">
                  <a:moveTo>
                    <a:pt x="0" y="0"/>
                  </a:moveTo>
                  <a:lnTo>
                    <a:pt x="0" y="1"/>
                  </a:lnTo>
                  <a:lnTo>
                    <a:pt x="0" y="5"/>
                  </a:lnTo>
                  <a:lnTo>
                    <a:pt x="2" y="11"/>
                  </a:lnTo>
                  <a:lnTo>
                    <a:pt x="6" y="17"/>
                  </a:lnTo>
                  <a:lnTo>
                    <a:pt x="13" y="24"/>
                  </a:lnTo>
                  <a:lnTo>
                    <a:pt x="24" y="33"/>
                  </a:lnTo>
                  <a:lnTo>
                    <a:pt x="39" y="40"/>
                  </a:lnTo>
                  <a:lnTo>
                    <a:pt x="59" y="46"/>
                  </a:lnTo>
                  <a:lnTo>
                    <a:pt x="57" y="45"/>
                  </a:lnTo>
                  <a:lnTo>
                    <a:pt x="50" y="41"/>
                  </a:lnTo>
                  <a:lnTo>
                    <a:pt x="41" y="37"/>
                  </a:lnTo>
                  <a:lnTo>
                    <a:pt x="31" y="29"/>
                  </a:lnTo>
                  <a:lnTo>
                    <a:pt x="22" y="22"/>
                  </a:lnTo>
                  <a:lnTo>
                    <a:pt x="15" y="15"/>
                  </a:lnTo>
                  <a:lnTo>
                    <a:pt x="13" y="7"/>
                  </a:lnTo>
                  <a:lnTo>
                    <a:pt x="15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45112" name="Freeform 56"/>
            <p:cNvSpPr>
              <a:spLocks/>
            </p:cNvSpPr>
            <p:nvPr/>
          </p:nvSpPr>
          <p:spPr bwMode="auto">
            <a:xfrm>
              <a:off x="3492500" y="2568575"/>
              <a:ext cx="163513" cy="69850"/>
            </a:xfrm>
            <a:custGeom>
              <a:avLst/>
              <a:gdLst/>
              <a:ahLst/>
              <a:cxnLst>
                <a:cxn ang="0">
                  <a:pos x="103" y="35"/>
                </a:cxn>
                <a:cxn ang="0">
                  <a:pos x="84" y="44"/>
                </a:cxn>
                <a:cxn ang="0">
                  <a:pos x="61" y="37"/>
                </a:cxn>
                <a:cxn ang="0">
                  <a:pos x="42" y="31"/>
                </a:cxn>
                <a:cxn ang="0">
                  <a:pos x="27" y="23"/>
                </a:cxn>
                <a:cxn ang="0">
                  <a:pos x="16" y="16"/>
                </a:cxn>
                <a:cxn ang="0">
                  <a:pos x="8" y="10"/>
                </a:cxn>
                <a:cxn ang="0">
                  <a:pos x="3" y="5"/>
                </a:cxn>
                <a:cxn ang="0">
                  <a:pos x="1" y="3"/>
                </a:cxn>
                <a:cxn ang="0">
                  <a:pos x="0" y="1"/>
                </a:cxn>
                <a:cxn ang="0">
                  <a:pos x="21" y="0"/>
                </a:cxn>
                <a:cxn ang="0">
                  <a:pos x="41" y="3"/>
                </a:cxn>
                <a:cxn ang="0">
                  <a:pos x="58" y="8"/>
                </a:cxn>
                <a:cxn ang="0">
                  <a:pos x="74" y="15"/>
                </a:cxn>
                <a:cxn ang="0">
                  <a:pos x="87" y="22"/>
                </a:cxn>
                <a:cxn ang="0">
                  <a:pos x="95" y="28"/>
                </a:cxn>
                <a:cxn ang="0">
                  <a:pos x="101" y="33"/>
                </a:cxn>
                <a:cxn ang="0">
                  <a:pos x="103" y="35"/>
                </a:cxn>
              </a:cxnLst>
              <a:rect l="0" t="0" r="r" b="b"/>
              <a:pathLst>
                <a:path w="103" h="44">
                  <a:moveTo>
                    <a:pt x="103" y="35"/>
                  </a:moveTo>
                  <a:lnTo>
                    <a:pt x="84" y="44"/>
                  </a:lnTo>
                  <a:lnTo>
                    <a:pt x="61" y="37"/>
                  </a:lnTo>
                  <a:lnTo>
                    <a:pt x="42" y="31"/>
                  </a:lnTo>
                  <a:lnTo>
                    <a:pt x="27" y="23"/>
                  </a:lnTo>
                  <a:lnTo>
                    <a:pt x="16" y="16"/>
                  </a:lnTo>
                  <a:lnTo>
                    <a:pt x="8" y="10"/>
                  </a:lnTo>
                  <a:lnTo>
                    <a:pt x="3" y="5"/>
                  </a:lnTo>
                  <a:lnTo>
                    <a:pt x="1" y="3"/>
                  </a:lnTo>
                  <a:lnTo>
                    <a:pt x="0" y="1"/>
                  </a:lnTo>
                  <a:lnTo>
                    <a:pt x="21" y="0"/>
                  </a:lnTo>
                  <a:lnTo>
                    <a:pt x="41" y="3"/>
                  </a:lnTo>
                  <a:lnTo>
                    <a:pt x="58" y="8"/>
                  </a:lnTo>
                  <a:lnTo>
                    <a:pt x="74" y="15"/>
                  </a:lnTo>
                  <a:lnTo>
                    <a:pt x="87" y="22"/>
                  </a:lnTo>
                  <a:lnTo>
                    <a:pt x="95" y="28"/>
                  </a:lnTo>
                  <a:lnTo>
                    <a:pt x="101" y="33"/>
                  </a:lnTo>
                  <a:lnTo>
                    <a:pt x="103" y="3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45113" name="Freeform 57"/>
            <p:cNvSpPr>
              <a:spLocks/>
            </p:cNvSpPr>
            <p:nvPr/>
          </p:nvSpPr>
          <p:spPr bwMode="auto">
            <a:xfrm>
              <a:off x="3489325" y="2541588"/>
              <a:ext cx="174625" cy="77788"/>
            </a:xfrm>
            <a:custGeom>
              <a:avLst/>
              <a:gdLst/>
              <a:ahLst/>
              <a:cxnLst>
                <a:cxn ang="0">
                  <a:pos x="52" y="21"/>
                </a:cxn>
                <a:cxn ang="0">
                  <a:pos x="39" y="18"/>
                </a:cxn>
                <a:cxn ang="0">
                  <a:pos x="29" y="16"/>
                </a:cxn>
                <a:cxn ang="0">
                  <a:pos x="19" y="16"/>
                </a:cxn>
                <a:cxn ang="0">
                  <a:pos x="12" y="16"/>
                </a:cxn>
                <a:cxn ang="0">
                  <a:pos x="7" y="17"/>
                </a:cxn>
                <a:cxn ang="0">
                  <a:pos x="4" y="18"/>
                </a:cxn>
                <a:cxn ang="0">
                  <a:pos x="2" y="20"/>
                </a:cxn>
                <a:cxn ang="0">
                  <a:pos x="0" y="20"/>
                </a:cxn>
                <a:cxn ang="0">
                  <a:pos x="4" y="17"/>
                </a:cxn>
                <a:cxn ang="0">
                  <a:pos x="13" y="11"/>
                </a:cxn>
                <a:cxn ang="0">
                  <a:pos x="29" y="5"/>
                </a:cxn>
                <a:cxn ang="0">
                  <a:pos x="45" y="0"/>
                </a:cxn>
                <a:cxn ang="0">
                  <a:pos x="64" y="0"/>
                </a:cxn>
                <a:cxn ang="0">
                  <a:pos x="82" y="6"/>
                </a:cxn>
                <a:cxn ang="0">
                  <a:pos x="98" y="22"/>
                </a:cxn>
                <a:cxn ang="0">
                  <a:pos x="110" y="49"/>
                </a:cxn>
                <a:cxn ang="0">
                  <a:pos x="109" y="48"/>
                </a:cxn>
                <a:cxn ang="0">
                  <a:pos x="108" y="46"/>
                </a:cxn>
                <a:cxn ang="0">
                  <a:pos x="103" y="43"/>
                </a:cxn>
                <a:cxn ang="0">
                  <a:pos x="97" y="39"/>
                </a:cxn>
                <a:cxn ang="0">
                  <a:pos x="90" y="34"/>
                </a:cxn>
                <a:cxn ang="0">
                  <a:pos x="79" y="29"/>
                </a:cxn>
                <a:cxn ang="0">
                  <a:pos x="68" y="26"/>
                </a:cxn>
                <a:cxn ang="0">
                  <a:pos x="52" y="21"/>
                </a:cxn>
              </a:cxnLst>
              <a:rect l="0" t="0" r="r" b="b"/>
              <a:pathLst>
                <a:path w="110" h="49">
                  <a:moveTo>
                    <a:pt x="52" y="21"/>
                  </a:moveTo>
                  <a:lnTo>
                    <a:pt x="39" y="18"/>
                  </a:lnTo>
                  <a:lnTo>
                    <a:pt x="29" y="16"/>
                  </a:lnTo>
                  <a:lnTo>
                    <a:pt x="19" y="16"/>
                  </a:lnTo>
                  <a:lnTo>
                    <a:pt x="12" y="16"/>
                  </a:lnTo>
                  <a:lnTo>
                    <a:pt x="7" y="17"/>
                  </a:lnTo>
                  <a:lnTo>
                    <a:pt x="4" y="18"/>
                  </a:lnTo>
                  <a:lnTo>
                    <a:pt x="2" y="20"/>
                  </a:lnTo>
                  <a:lnTo>
                    <a:pt x="0" y="20"/>
                  </a:lnTo>
                  <a:lnTo>
                    <a:pt x="4" y="17"/>
                  </a:lnTo>
                  <a:lnTo>
                    <a:pt x="13" y="11"/>
                  </a:lnTo>
                  <a:lnTo>
                    <a:pt x="29" y="5"/>
                  </a:lnTo>
                  <a:lnTo>
                    <a:pt x="45" y="0"/>
                  </a:lnTo>
                  <a:lnTo>
                    <a:pt x="64" y="0"/>
                  </a:lnTo>
                  <a:lnTo>
                    <a:pt x="82" y="6"/>
                  </a:lnTo>
                  <a:lnTo>
                    <a:pt x="98" y="22"/>
                  </a:lnTo>
                  <a:lnTo>
                    <a:pt x="110" y="49"/>
                  </a:lnTo>
                  <a:lnTo>
                    <a:pt x="109" y="48"/>
                  </a:lnTo>
                  <a:lnTo>
                    <a:pt x="108" y="46"/>
                  </a:lnTo>
                  <a:lnTo>
                    <a:pt x="103" y="43"/>
                  </a:lnTo>
                  <a:lnTo>
                    <a:pt x="97" y="39"/>
                  </a:lnTo>
                  <a:lnTo>
                    <a:pt x="90" y="34"/>
                  </a:lnTo>
                  <a:lnTo>
                    <a:pt x="79" y="29"/>
                  </a:lnTo>
                  <a:lnTo>
                    <a:pt x="68" y="26"/>
                  </a:lnTo>
                  <a:lnTo>
                    <a:pt x="52" y="21"/>
                  </a:lnTo>
                  <a:close/>
                </a:path>
              </a:pathLst>
            </a:custGeom>
            <a:solidFill>
              <a:srgbClr val="A3633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45114" name="Freeform 58"/>
            <p:cNvSpPr>
              <a:spLocks/>
            </p:cNvSpPr>
            <p:nvPr/>
          </p:nvSpPr>
          <p:spPr bwMode="auto">
            <a:xfrm>
              <a:off x="3492500" y="2530475"/>
              <a:ext cx="182563" cy="80963"/>
            </a:xfrm>
            <a:custGeom>
              <a:avLst/>
              <a:gdLst/>
              <a:ahLst/>
              <a:cxnLst>
                <a:cxn ang="0">
                  <a:pos x="115" y="51"/>
                </a:cxn>
                <a:cxn ang="0">
                  <a:pos x="114" y="47"/>
                </a:cxn>
                <a:cxn ang="0">
                  <a:pos x="110" y="38"/>
                </a:cxn>
                <a:cxn ang="0">
                  <a:pos x="104" y="24"/>
                </a:cxn>
                <a:cxn ang="0">
                  <a:pos x="94" y="12"/>
                </a:cxn>
                <a:cxn ang="0">
                  <a:pos x="78" y="2"/>
                </a:cxn>
                <a:cxn ang="0">
                  <a:pos x="58" y="0"/>
                </a:cxn>
                <a:cxn ang="0">
                  <a:pos x="33" y="6"/>
                </a:cxn>
                <a:cxn ang="0">
                  <a:pos x="0" y="25"/>
                </a:cxn>
                <a:cxn ang="0">
                  <a:pos x="3" y="23"/>
                </a:cxn>
                <a:cxn ang="0">
                  <a:pos x="11" y="19"/>
                </a:cxn>
                <a:cxn ang="0">
                  <a:pos x="23" y="15"/>
                </a:cxn>
                <a:cxn ang="0">
                  <a:pos x="38" y="11"/>
                </a:cxn>
                <a:cxn ang="0">
                  <a:pos x="56" y="11"/>
                </a:cxn>
                <a:cxn ang="0">
                  <a:pos x="74" y="16"/>
                </a:cxn>
                <a:cxn ang="0">
                  <a:pos x="90" y="28"/>
                </a:cxn>
                <a:cxn ang="0">
                  <a:pos x="106" y="50"/>
                </a:cxn>
                <a:cxn ang="0">
                  <a:pos x="115" y="51"/>
                </a:cxn>
              </a:cxnLst>
              <a:rect l="0" t="0" r="r" b="b"/>
              <a:pathLst>
                <a:path w="115" h="51">
                  <a:moveTo>
                    <a:pt x="115" y="51"/>
                  </a:moveTo>
                  <a:lnTo>
                    <a:pt x="114" y="47"/>
                  </a:lnTo>
                  <a:lnTo>
                    <a:pt x="110" y="38"/>
                  </a:lnTo>
                  <a:lnTo>
                    <a:pt x="104" y="24"/>
                  </a:lnTo>
                  <a:lnTo>
                    <a:pt x="94" y="12"/>
                  </a:lnTo>
                  <a:lnTo>
                    <a:pt x="78" y="2"/>
                  </a:lnTo>
                  <a:lnTo>
                    <a:pt x="58" y="0"/>
                  </a:lnTo>
                  <a:lnTo>
                    <a:pt x="33" y="6"/>
                  </a:lnTo>
                  <a:lnTo>
                    <a:pt x="0" y="25"/>
                  </a:lnTo>
                  <a:lnTo>
                    <a:pt x="3" y="23"/>
                  </a:lnTo>
                  <a:lnTo>
                    <a:pt x="11" y="19"/>
                  </a:lnTo>
                  <a:lnTo>
                    <a:pt x="23" y="15"/>
                  </a:lnTo>
                  <a:lnTo>
                    <a:pt x="38" y="11"/>
                  </a:lnTo>
                  <a:lnTo>
                    <a:pt x="56" y="11"/>
                  </a:lnTo>
                  <a:lnTo>
                    <a:pt x="74" y="16"/>
                  </a:lnTo>
                  <a:lnTo>
                    <a:pt x="90" y="28"/>
                  </a:lnTo>
                  <a:lnTo>
                    <a:pt x="106" y="50"/>
                  </a:lnTo>
                  <a:lnTo>
                    <a:pt x="115" y="51"/>
                  </a:lnTo>
                  <a:close/>
                </a:path>
              </a:pathLst>
            </a:custGeom>
            <a:solidFill>
              <a:srgbClr val="7F3F1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45115" name="Freeform 59"/>
            <p:cNvSpPr>
              <a:spLocks/>
            </p:cNvSpPr>
            <p:nvPr/>
          </p:nvSpPr>
          <p:spPr bwMode="auto">
            <a:xfrm>
              <a:off x="3587750" y="2586038"/>
              <a:ext cx="38100" cy="41275"/>
            </a:xfrm>
            <a:custGeom>
              <a:avLst/>
              <a:gdLst/>
              <a:ahLst/>
              <a:cxnLst>
                <a:cxn ang="0">
                  <a:pos x="1" y="6"/>
                </a:cxn>
                <a:cxn ang="0">
                  <a:pos x="0" y="11"/>
                </a:cxn>
                <a:cxn ang="0">
                  <a:pos x="0" y="17"/>
                </a:cxn>
                <a:cxn ang="0">
                  <a:pos x="2" y="21"/>
                </a:cxn>
                <a:cxn ang="0">
                  <a:pos x="6" y="24"/>
                </a:cxn>
                <a:cxn ang="0">
                  <a:pos x="10" y="26"/>
                </a:cxn>
                <a:cxn ang="0">
                  <a:pos x="15" y="26"/>
                </a:cxn>
                <a:cxn ang="0">
                  <a:pos x="20" y="23"/>
                </a:cxn>
                <a:cxn ang="0">
                  <a:pos x="23" y="20"/>
                </a:cxn>
                <a:cxn ang="0">
                  <a:pos x="24" y="15"/>
                </a:cxn>
                <a:cxn ang="0">
                  <a:pos x="24" y="9"/>
                </a:cxn>
                <a:cxn ang="0">
                  <a:pos x="22" y="5"/>
                </a:cxn>
                <a:cxn ang="0">
                  <a:pos x="17" y="1"/>
                </a:cxn>
                <a:cxn ang="0">
                  <a:pos x="13" y="0"/>
                </a:cxn>
                <a:cxn ang="0">
                  <a:pos x="8" y="0"/>
                </a:cxn>
                <a:cxn ang="0">
                  <a:pos x="4" y="3"/>
                </a:cxn>
                <a:cxn ang="0">
                  <a:pos x="1" y="6"/>
                </a:cxn>
              </a:cxnLst>
              <a:rect l="0" t="0" r="r" b="b"/>
              <a:pathLst>
                <a:path w="24" h="26">
                  <a:moveTo>
                    <a:pt x="1" y="6"/>
                  </a:moveTo>
                  <a:lnTo>
                    <a:pt x="0" y="11"/>
                  </a:lnTo>
                  <a:lnTo>
                    <a:pt x="0" y="17"/>
                  </a:lnTo>
                  <a:lnTo>
                    <a:pt x="2" y="21"/>
                  </a:lnTo>
                  <a:lnTo>
                    <a:pt x="6" y="24"/>
                  </a:lnTo>
                  <a:lnTo>
                    <a:pt x="10" y="26"/>
                  </a:lnTo>
                  <a:lnTo>
                    <a:pt x="15" y="26"/>
                  </a:lnTo>
                  <a:lnTo>
                    <a:pt x="20" y="23"/>
                  </a:lnTo>
                  <a:lnTo>
                    <a:pt x="23" y="20"/>
                  </a:lnTo>
                  <a:lnTo>
                    <a:pt x="24" y="15"/>
                  </a:lnTo>
                  <a:lnTo>
                    <a:pt x="24" y="9"/>
                  </a:lnTo>
                  <a:lnTo>
                    <a:pt x="22" y="5"/>
                  </a:lnTo>
                  <a:lnTo>
                    <a:pt x="17" y="1"/>
                  </a:lnTo>
                  <a:lnTo>
                    <a:pt x="13" y="0"/>
                  </a:lnTo>
                  <a:lnTo>
                    <a:pt x="8" y="0"/>
                  </a:lnTo>
                  <a:lnTo>
                    <a:pt x="4" y="3"/>
                  </a:lnTo>
                  <a:lnTo>
                    <a:pt x="1" y="6"/>
                  </a:lnTo>
                  <a:close/>
                </a:path>
              </a:pathLst>
            </a:custGeom>
            <a:solidFill>
              <a:srgbClr val="4F0F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45116" name="Freeform 60"/>
            <p:cNvSpPr>
              <a:spLocks/>
            </p:cNvSpPr>
            <p:nvPr/>
          </p:nvSpPr>
          <p:spPr bwMode="auto">
            <a:xfrm>
              <a:off x="3594100" y="2595563"/>
              <a:ext cx="9525" cy="9525"/>
            </a:xfrm>
            <a:custGeom>
              <a:avLst/>
              <a:gdLst/>
              <a:ahLst/>
              <a:cxnLst>
                <a:cxn ang="0">
                  <a:pos x="2" y="1"/>
                </a:cxn>
                <a:cxn ang="0">
                  <a:pos x="0" y="3"/>
                </a:cxn>
                <a:cxn ang="0">
                  <a:pos x="0" y="4"/>
                </a:cxn>
                <a:cxn ang="0">
                  <a:pos x="2" y="5"/>
                </a:cxn>
                <a:cxn ang="0">
                  <a:pos x="3" y="5"/>
                </a:cxn>
                <a:cxn ang="0">
                  <a:pos x="4" y="6"/>
                </a:cxn>
                <a:cxn ang="0">
                  <a:pos x="5" y="6"/>
                </a:cxn>
                <a:cxn ang="0">
                  <a:pos x="5" y="6"/>
                </a:cxn>
                <a:cxn ang="0">
                  <a:pos x="6" y="5"/>
                </a:cxn>
                <a:cxn ang="0">
                  <a:pos x="6" y="4"/>
                </a:cxn>
                <a:cxn ang="0">
                  <a:pos x="6" y="3"/>
                </a:cxn>
                <a:cxn ang="0">
                  <a:pos x="6" y="1"/>
                </a:cxn>
                <a:cxn ang="0">
                  <a:pos x="5" y="0"/>
                </a:cxn>
                <a:cxn ang="0">
                  <a:pos x="4" y="0"/>
                </a:cxn>
                <a:cxn ang="0">
                  <a:pos x="3" y="0"/>
                </a:cxn>
                <a:cxn ang="0">
                  <a:pos x="2" y="0"/>
                </a:cxn>
                <a:cxn ang="0">
                  <a:pos x="2" y="1"/>
                </a:cxn>
              </a:cxnLst>
              <a:rect l="0" t="0" r="r" b="b"/>
              <a:pathLst>
                <a:path w="6" h="6">
                  <a:moveTo>
                    <a:pt x="2" y="1"/>
                  </a:moveTo>
                  <a:lnTo>
                    <a:pt x="0" y="3"/>
                  </a:lnTo>
                  <a:lnTo>
                    <a:pt x="0" y="4"/>
                  </a:lnTo>
                  <a:lnTo>
                    <a:pt x="2" y="5"/>
                  </a:lnTo>
                  <a:lnTo>
                    <a:pt x="3" y="5"/>
                  </a:lnTo>
                  <a:lnTo>
                    <a:pt x="4" y="6"/>
                  </a:lnTo>
                  <a:lnTo>
                    <a:pt x="5" y="6"/>
                  </a:lnTo>
                  <a:lnTo>
                    <a:pt x="5" y="6"/>
                  </a:lnTo>
                  <a:lnTo>
                    <a:pt x="6" y="5"/>
                  </a:lnTo>
                  <a:lnTo>
                    <a:pt x="6" y="4"/>
                  </a:lnTo>
                  <a:lnTo>
                    <a:pt x="6" y="3"/>
                  </a:lnTo>
                  <a:lnTo>
                    <a:pt x="6" y="1"/>
                  </a:lnTo>
                  <a:lnTo>
                    <a:pt x="5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2" y="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45117" name="Freeform 61"/>
            <p:cNvSpPr>
              <a:spLocks/>
            </p:cNvSpPr>
            <p:nvPr/>
          </p:nvSpPr>
          <p:spPr bwMode="auto">
            <a:xfrm>
              <a:off x="3486150" y="2559050"/>
              <a:ext cx="220663" cy="73025"/>
            </a:xfrm>
            <a:custGeom>
              <a:avLst/>
              <a:gdLst/>
              <a:ahLst/>
              <a:cxnLst>
                <a:cxn ang="0">
                  <a:pos x="0" y="10"/>
                </a:cxn>
                <a:cxn ang="0">
                  <a:pos x="1" y="9"/>
                </a:cxn>
                <a:cxn ang="0">
                  <a:pos x="6" y="5"/>
                </a:cxn>
                <a:cxn ang="0">
                  <a:pos x="13" y="3"/>
                </a:cxn>
                <a:cxn ang="0">
                  <a:pos x="22" y="0"/>
                </a:cxn>
                <a:cxn ang="0">
                  <a:pos x="37" y="0"/>
                </a:cxn>
                <a:cxn ang="0">
                  <a:pos x="54" y="4"/>
                </a:cxn>
                <a:cxn ang="0">
                  <a:pos x="75" y="12"/>
                </a:cxn>
                <a:cxn ang="0">
                  <a:pos x="100" y="27"/>
                </a:cxn>
                <a:cxn ang="0">
                  <a:pos x="108" y="31"/>
                </a:cxn>
                <a:cxn ang="0">
                  <a:pos x="115" y="32"/>
                </a:cxn>
                <a:cxn ang="0">
                  <a:pos x="121" y="32"/>
                </a:cxn>
                <a:cxn ang="0">
                  <a:pos x="127" y="29"/>
                </a:cxn>
                <a:cxn ang="0">
                  <a:pos x="132" y="27"/>
                </a:cxn>
                <a:cxn ang="0">
                  <a:pos x="135" y="24"/>
                </a:cxn>
                <a:cxn ang="0">
                  <a:pos x="138" y="23"/>
                </a:cxn>
                <a:cxn ang="0">
                  <a:pos x="139" y="22"/>
                </a:cxn>
                <a:cxn ang="0">
                  <a:pos x="138" y="23"/>
                </a:cxn>
                <a:cxn ang="0">
                  <a:pos x="135" y="28"/>
                </a:cxn>
                <a:cxn ang="0">
                  <a:pos x="131" y="34"/>
                </a:cxn>
                <a:cxn ang="0">
                  <a:pos x="126" y="40"/>
                </a:cxn>
                <a:cxn ang="0">
                  <a:pos x="119" y="45"/>
                </a:cxn>
                <a:cxn ang="0">
                  <a:pos x="111" y="46"/>
                </a:cxn>
                <a:cxn ang="0">
                  <a:pos x="101" y="44"/>
                </a:cxn>
                <a:cxn ang="0">
                  <a:pos x="91" y="35"/>
                </a:cxn>
                <a:cxn ang="0">
                  <a:pos x="77" y="23"/>
                </a:cxn>
                <a:cxn ang="0">
                  <a:pos x="62" y="16"/>
                </a:cxn>
                <a:cxn ang="0">
                  <a:pos x="47" y="11"/>
                </a:cxn>
                <a:cxn ang="0">
                  <a:pos x="33" y="9"/>
                </a:cxn>
                <a:cxn ang="0">
                  <a:pos x="20" y="9"/>
                </a:cxn>
                <a:cxn ang="0">
                  <a:pos x="9" y="9"/>
                </a:cxn>
                <a:cxn ang="0">
                  <a:pos x="2" y="10"/>
                </a:cxn>
                <a:cxn ang="0">
                  <a:pos x="0" y="10"/>
                </a:cxn>
              </a:cxnLst>
              <a:rect l="0" t="0" r="r" b="b"/>
              <a:pathLst>
                <a:path w="139" h="46">
                  <a:moveTo>
                    <a:pt x="0" y="10"/>
                  </a:moveTo>
                  <a:lnTo>
                    <a:pt x="1" y="9"/>
                  </a:lnTo>
                  <a:lnTo>
                    <a:pt x="6" y="5"/>
                  </a:lnTo>
                  <a:lnTo>
                    <a:pt x="13" y="3"/>
                  </a:lnTo>
                  <a:lnTo>
                    <a:pt x="22" y="0"/>
                  </a:lnTo>
                  <a:lnTo>
                    <a:pt x="37" y="0"/>
                  </a:lnTo>
                  <a:lnTo>
                    <a:pt x="54" y="4"/>
                  </a:lnTo>
                  <a:lnTo>
                    <a:pt x="75" y="12"/>
                  </a:lnTo>
                  <a:lnTo>
                    <a:pt x="100" y="27"/>
                  </a:lnTo>
                  <a:lnTo>
                    <a:pt x="108" y="31"/>
                  </a:lnTo>
                  <a:lnTo>
                    <a:pt x="115" y="32"/>
                  </a:lnTo>
                  <a:lnTo>
                    <a:pt x="121" y="32"/>
                  </a:lnTo>
                  <a:lnTo>
                    <a:pt x="127" y="29"/>
                  </a:lnTo>
                  <a:lnTo>
                    <a:pt x="132" y="27"/>
                  </a:lnTo>
                  <a:lnTo>
                    <a:pt x="135" y="24"/>
                  </a:lnTo>
                  <a:lnTo>
                    <a:pt x="138" y="23"/>
                  </a:lnTo>
                  <a:lnTo>
                    <a:pt x="139" y="22"/>
                  </a:lnTo>
                  <a:lnTo>
                    <a:pt x="138" y="23"/>
                  </a:lnTo>
                  <a:lnTo>
                    <a:pt x="135" y="28"/>
                  </a:lnTo>
                  <a:lnTo>
                    <a:pt x="131" y="34"/>
                  </a:lnTo>
                  <a:lnTo>
                    <a:pt x="126" y="40"/>
                  </a:lnTo>
                  <a:lnTo>
                    <a:pt x="119" y="45"/>
                  </a:lnTo>
                  <a:lnTo>
                    <a:pt x="111" y="46"/>
                  </a:lnTo>
                  <a:lnTo>
                    <a:pt x="101" y="44"/>
                  </a:lnTo>
                  <a:lnTo>
                    <a:pt x="91" y="35"/>
                  </a:lnTo>
                  <a:lnTo>
                    <a:pt x="77" y="23"/>
                  </a:lnTo>
                  <a:lnTo>
                    <a:pt x="62" y="16"/>
                  </a:lnTo>
                  <a:lnTo>
                    <a:pt x="47" y="11"/>
                  </a:lnTo>
                  <a:lnTo>
                    <a:pt x="33" y="9"/>
                  </a:lnTo>
                  <a:lnTo>
                    <a:pt x="20" y="9"/>
                  </a:lnTo>
                  <a:lnTo>
                    <a:pt x="9" y="9"/>
                  </a:lnTo>
                  <a:lnTo>
                    <a:pt x="2" y="1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45118" name="Freeform 62"/>
            <p:cNvSpPr>
              <a:spLocks/>
            </p:cNvSpPr>
            <p:nvPr/>
          </p:nvSpPr>
          <p:spPr bwMode="auto">
            <a:xfrm>
              <a:off x="3552825" y="2609850"/>
              <a:ext cx="115888" cy="30163"/>
            </a:xfrm>
            <a:custGeom>
              <a:avLst/>
              <a:gdLst/>
              <a:ahLst/>
              <a:cxnLst>
                <a:cxn ang="0">
                  <a:pos x="73" y="8"/>
                </a:cxn>
                <a:cxn ang="0">
                  <a:pos x="72" y="9"/>
                </a:cxn>
                <a:cxn ang="0">
                  <a:pos x="70" y="12"/>
                </a:cxn>
                <a:cxn ang="0">
                  <a:pos x="65" y="15"/>
                </a:cxn>
                <a:cxn ang="0">
                  <a:pos x="58" y="18"/>
                </a:cxn>
                <a:cxn ang="0">
                  <a:pos x="49" y="19"/>
                </a:cxn>
                <a:cxn ang="0">
                  <a:pos x="36" y="18"/>
                </a:cxn>
                <a:cxn ang="0">
                  <a:pos x="19" y="13"/>
                </a:cxn>
                <a:cxn ang="0">
                  <a:pos x="0" y="3"/>
                </a:cxn>
                <a:cxn ang="0">
                  <a:pos x="3" y="5"/>
                </a:cxn>
                <a:cxn ang="0">
                  <a:pos x="10" y="6"/>
                </a:cxn>
                <a:cxn ang="0">
                  <a:pos x="20" y="8"/>
                </a:cxn>
                <a:cxn ang="0">
                  <a:pos x="32" y="11"/>
                </a:cxn>
                <a:cxn ang="0">
                  <a:pos x="43" y="11"/>
                </a:cxn>
                <a:cxn ang="0">
                  <a:pos x="53" y="9"/>
                </a:cxn>
                <a:cxn ang="0">
                  <a:pos x="59" y="7"/>
                </a:cxn>
                <a:cxn ang="0">
                  <a:pos x="62" y="0"/>
                </a:cxn>
                <a:cxn ang="0">
                  <a:pos x="73" y="8"/>
                </a:cxn>
              </a:cxnLst>
              <a:rect l="0" t="0" r="r" b="b"/>
              <a:pathLst>
                <a:path w="73" h="19">
                  <a:moveTo>
                    <a:pt x="73" y="8"/>
                  </a:moveTo>
                  <a:lnTo>
                    <a:pt x="72" y="9"/>
                  </a:lnTo>
                  <a:lnTo>
                    <a:pt x="70" y="12"/>
                  </a:lnTo>
                  <a:lnTo>
                    <a:pt x="65" y="15"/>
                  </a:lnTo>
                  <a:lnTo>
                    <a:pt x="58" y="18"/>
                  </a:lnTo>
                  <a:lnTo>
                    <a:pt x="49" y="19"/>
                  </a:lnTo>
                  <a:lnTo>
                    <a:pt x="36" y="18"/>
                  </a:lnTo>
                  <a:lnTo>
                    <a:pt x="19" y="13"/>
                  </a:lnTo>
                  <a:lnTo>
                    <a:pt x="0" y="3"/>
                  </a:lnTo>
                  <a:lnTo>
                    <a:pt x="3" y="5"/>
                  </a:lnTo>
                  <a:lnTo>
                    <a:pt x="10" y="6"/>
                  </a:lnTo>
                  <a:lnTo>
                    <a:pt x="20" y="8"/>
                  </a:lnTo>
                  <a:lnTo>
                    <a:pt x="32" y="11"/>
                  </a:lnTo>
                  <a:lnTo>
                    <a:pt x="43" y="11"/>
                  </a:lnTo>
                  <a:lnTo>
                    <a:pt x="53" y="9"/>
                  </a:lnTo>
                  <a:lnTo>
                    <a:pt x="59" y="7"/>
                  </a:lnTo>
                  <a:lnTo>
                    <a:pt x="62" y="0"/>
                  </a:lnTo>
                  <a:lnTo>
                    <a:pt x="73" y="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45119" name="Freeform 63"/>
            <p:cNvSpPr>
              <a:spLocks/>
            </p:cNvSpPr>
            <p:nvPr/>
          </p:nvSpPr>
          <p:spPr bwMode="auto">
            <a:xfrm>
              <a:off x="3284538" y="3233738"/>
              <a:ext cx="1243013" cy="906463"/>
            </a:xfrm>
            <a:custGeom>
              <a:avLst/>
              <a:gdLst/>
              <a:ahLst/>
              <a:cxnLst>
                <a:cxn ang="0">
                  <a:pos x="382" y="94"/>
                </a:cxn>
                <a:cxn ang="0">
                  <a:pos x="385" y="93"/>
                </a:cxn>
                <a:cxn ang="0">
                  <a:pos x="393" y="89"/>
                </a:cxn>
                <a:cxn ang="0">
                  <a:pos x="407" y="83"/>
                </a:cxn>
                <a:cxn ang="0">
                  <a:pos x="426" y="76"/>
                </a:cxn>
                <a:cxn ang="0">
                  <a:pos x="449" y="67"/>
                </a:cxn>
                <a:cxn ang="0">
                  <a:pos x="475" y="57"/>
                </a:cxn>
                <a:cxn ang="0">
                  <a:pos x="503" y="48"/>
                </a:cxn>
                <a:cxn ang="0">
                  <a:pos x="535" y="38"/>
                </a:cxn>
                <a:cxn ang="0">
                  <a:pos x="566" y="28"/>
                </a:cxn>
                <a:cxn ang="0">
                  <a:pos x="599" y="20"/>
                </a:cxn>
                <a:cxn ang="0">
                  <a:pos x="634" y="13"/>
                </a:cxn>
                <a:cxn ang="0">
                  <a:pos x="667" y="7"/>
                </a:cxn>
                <a:cxn ang="0">
                  <a:pos x="698" y="3"/>
                </a:cxn>
                <a:cxn ang="0">
                  <a:pos x="729" y="0"/>
                </a:cxn>
                <a:cxn ang="0">
                  <a:pos x="757" y="2"/>
                </a:cxn>
                <a:cxn ang="0">
                  <a:pos x="783" y="7"/>
                </a:cxn>
                <a:cxn ang="0">
                  <a:pos x="726" y="509"/>
                </a:cxn>
                <a:cxn ang="0">
                  <a:pos x="420" y="497"/>
                </a:cxn>
                <a:cxn ang="0">
                  <a:pos x="93" y="571"/>
                </a:cxn>
                <a:cxn ang="0">
                  <a:pos x="0" y="105"/>
                </a:cxn>
                <a:cxn ang="0">
                  <a:pos x="2" y="103"/>
                </a:cxn>
                <a:cxn ang="0">
                  <a:pos x="10" y="102"/>
                </a:cxn>
                <a:cxn ang="0">
                  <a:pos x="23" y="100"/>
                </a:cxn>
                <a:cxn ang="0">
                  <a:pos x="41" y="96"/>
                </a:cxn>
                <a:cxn ang="0">
                  <a:pos x="61" y="91"/>
                </a:cxn>
                <a:cxn ang="0">
                  <a:pos x="86" y="88"/>
                </a:cxn>
                <a:cxn ang="0">
                  <a:pos x="112" y="84"/>
                </a:cxn>
                <a:cxn ang="0">
                  <a:pos x="141" y="80"/>
                </a:cxn>
                <a:cxn ang="0">
                  <a:pos x="171" y="77"/>
                </a:cxn>
                <a:cxn ang="0">
                  <a:pos x="202" y="74"/>
                </a:cxn>
                <a:cxn ang="0">
                  <a:pos x="234" y="73"/>
                </a:cxn>
                <a:cxn ang="0">
                  <a:pos x="266" y="74"/>
                </a:cxn>
                <a:cxn ang="0">
                  <a:pos x="297" y="76"/>
                </a:cxn>
                <a:cxn ang="0">
                  <a:pos x="327" y="79"/>
                </a:cxn>
                <a:cxn ang="0">
                  <a:pos x="356" y="85"/>
                </a:cxn>
                <a:cxn ang="0">
                  <a:pos x="382" y="94"/>
                </a:cxn>
              </a:cxnLst>
              <a:rect l="0" t="0" r="r" b="b"/>
              <a:pathLst>
                <a:path w="783" h="571">
                  <a:moveTo>
                    <a:pt x="382" y="94"/>
                  </a:moveTo>
                  <a:lnTo>
                    <a:pt x="385" y="93"/>
                  </a:lnTo>
                  <a:lnTo>
                    <a:pt x="393" y="89"/>
                  </a:lnTo>
                  <a:lnTo>
                    <a:pt x="407" y="83"/>
                  </a:lnTo>
                  <a:lnTo>
                    <a:pt x="426" y="76"/>
                  </a:lnTo>
                  <a:lnTo>
                    <a:pt x="449" y="67"/>
                  </a:lnTo>
                  <a:lnTo>
                    <a:pt x="475" y="57"/>
                  </a:lnTo>
                  <a:lnTo>
                    <a:pt x="503" y="48"/>
                  </a:lnTo>
                  <a:lnTo>
                    <a:pt x="535" y="38"/>
                  </a:lnTo>
                  <a:lnTo>
                    <a:pt x="566" y="28"/>
                  </a:lnTo>
                  <a:lnTo>
                    <a:pt x="599" y="20"/>
                  </a:lnTo>
                  <a:lnTo>
                    <a:pt x="634" y="13"/>
                  </a:lnTo>
                  <a:lnTo>
                    <a:pt x="667" y="7"/>
                  </a:lnTo>
                  <a:lnTo>
                    <a:pt x="698" y="3"/>
                  </a:lnTo>
                  <a:lnTo>
                    <a:pt x="729" y="0"/>
                  </a:lnTo>
                  <a:lnTo>
                    <a:pt x="757" y="2"/>
                  </a:lnTo>
                  <a:lnTo>
                    <a:pt x="783" y="7"/>
                  </a:lnTo>
                  <a:lnTo>
                    <a:pt x="726" y="509"/>
                  </a:lnTo>
                  <a:lnTo>
                    <a:pt x="420" y="497"/>
                  </a:lnTo>
                  <a:lnTo>
                    <a:pt x="93" y="571"/>
                  </a:lnTo>
                  <a:lnTo>
                    <a:pt x="0" y="105"/>
                  </a:lnTo>
                  <a:lnTo>
                    <a:pt x="2" y="103"/>
                  </a:lnTo>
                  <a:lnTo>
                    <a:pt x="10" y="102"/>
                  </a:lnTo>
                  <a:lnTo>
                    <a:pt x="23" y="100"/>
                  </a:lnTo>
                  <a:lnTo>
                    <a:pt x="41" y="96"/>
                  </a:lnTo>
                  <a:lnTo>
                    <a:pt x="61" y="91"/>
                  </a:lnTo>
                  <a:lnTo>
                    <a:pt x="86" y="88"/>
                  </a:lnTo>
                  <a:lnTo>
                    <a:pt x="112" y="84"/>
                  </a:lnTo>
                  <a:lnTo>
                    <a:pt x="141" y="80"/>
                  </a:lnTo>
                  <a:lnTo>
                    <a:pt x="171" y="77"/>
                  </a:lnTo>
                  <a:lnTo>
                    <a:pt x="202" y="74"/>
                  </a:lnTo>
                  <a:lnTo>
                    <a:pt x="234" y="73"/>
                  </a:lnTo>
                  <a:lnTo>
                    <a:pt x="266" y="74"/>
                  </a:lnTo>
                  <a:lnTo>
                    <a:pt x="297" y="76"/>
                  </a:lnTo>
                  <a:lnTo>
                    <a:pt x="327" y="79"/>
                  </a:lnTo>
                  <a:lnTo>
                    <a:pt x="356" y="85"/>
                  </a:lnTo>
                  <a:lnTo>
                    <a:pt x="382" y="94"/>
                  </a:lnTo>
                  <a:close/>
                </a:path>
              </a:pathLst>
            </a:custGeom>
            <a:solidFill>
              <a:srgbClr val="7F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45120" name="Freeform 64"/>
            <p:cNvSpPr>
              <a:spLocks/>
            </p:cNvSpPr>
            <p:nvPr/>
          </p:nvSpPr>
          <p:spPr bwMode="auto">
            <a:xfrm>
              <a:off x="3328988" y="3286135"/>
              <a:ext cx="1154113" cy="890588"/>
            </a:xfrm>
            <a:custGeom>
              <a:avLst/>
              <a:gdLst/>
              <a:ahLst/>
              <a:cxnLst>
                <a:cxn ang="0">
                  <a:pos x="357" y="79"/>
                </a:cxn>
                <a:cxn ang="0">
                  <a:pos x="359" y="78"/>
                </a:cxn>
                <a:cxn ang="0">
                  <a:pos x="368" y="74"/>
                </a:cxn>
                <a:cxn ang="0">
                  <a:pos x="381" y="69"/>
                </a:cxn>
                <a:cxn ang="0">
                  <a:pos x="398" y="63"/>
                </a:cxn>
                <a:cxn ang="0">
                  <a:pos x="418" y="56"/>
                </a:cxn>
                <a:cxn ang="0">
                  <a:pos x="443" y="48"/>
                </a:cxn>
                <a:cxn ang="0">
                  <a:pos x="469" y="39"/>
                </a:cxn>
                <a:cxn ang="0">
                  <a:pos x="497" y="31"/>
                </a:cxn>
                <a:cxn ang="0">
                  <a:pos x="527" y="22"/>
                </a:cxn>
                <a:cxn ang="0">
                  <a:pos x="557" y="15"/>
                </a:cxn>
                <a:cxn ang="0">
                  <a:pos x="588" y="9"/>
                </a:cxn>
                <a:cxn ang="0">
                  <a:pos x="619" y="4"/>
                </a:cxn>
                <a:cxn ang="0">
                  <a:pos x="649" y="2"/>
                </a:cxn>
                <a:cxn ang="0">
                  <a:pos x="678" y="0"/>
                </a:cxn>
                <a:cxn ang="0">
                  <a:pos x="703" y="2"/>
                </a:cxn>
                <a:cxn ang="0">
                  <a:pos x="727" y="6"/>
                </a:cxn>
                <a:cxn ang="0">
                  <a:pos x="673" y="501"/>
                </a:cxn>
                <a:cxn ang="0">
                  <a:pos x="405" y="480"/>
                </a:cxn>
                <a:cxn ang="0">
                  <a:pos x="86" y="561"/>
                </a:cxn>
                <a:cxn ang="0">
                  <a:pos x="0" y="103"/>
                </a:cxn>
                <a:cxn ang="0">
                  <a:pos x="2" y="102"/>
                </a:cxn>
                <a:cxn ang="0">
                  <a:pos x="11" y="100"/>
                </a:cxn>
                <a:cxn ang="0">
                  <a:pos x="22" y="97"/>
                </a:cxn>
                <a:cxn ang="0">
                  <a:pos x="39" y="92"/>
                </a:cxn>
                <a:cxn ang="0">
                  <a:pos x="58" y="88"/>
                </a:cxn>
                <a:cxn ang="0">
                  <a:pos x="80" y="83"/>
                </a:cxn>
                <a:cxn ang="0">
                  <a:pos x="105" y="78"/>
                </a:cxn>
                <a:cxn ang="0">
                  <a:pos x="132" y="73"/>
                </a:cxn>
                <a:cxn ang="0">
                  <a:pos x="160" y="68"/>
                </a:cxn>
                <a:cxn ang="0">
                  <a:pos x="190" y="65"/>
                </a:cxn>
                <a:cxn ang="0">
                  <a:pos x="219" y="62"/>
                </a:cxn>
                <a:cxn ang="0">
                  <a:pos x="249" y="62"/>
                </a:cxn>
                <a:cxn ang="0">
                  <a:pos x="278" y="63"/>
                </a:cxn>
                <a:cxn ang="0">
                  <a:pos x="306" y="66"/>
                </a:cxn>
                <a:cxn ang="0">
                  <a:pos x="332" y="71"/>
                </a:cxn>
                <a:cxn ang="0">
                  <a:pos x="357" y="79"/>
                </a:cxn>
              </a:cxnLst>
              <a:rect l="0" t="0" r="r" b="b"/>
              <a:pathLst>
                <a:path w="727" h="561">
                  <a:moveTo>
                    <a:pt x="357" y="79"/>
                  </a:moveTo>
                  <a:lnTo>
                    <a:pt x="359" y="78"/>
                  </a:lnTo>
                  <a:lnTo>
                    <a:pt x="368" y="74"/>
                  </a:lnTo>
                  <a:lnTo>
                    <a:pt x="381" y="69"/>
                  </a:lnTo>
                  <a:lnTo>
                    <a:pt x="398" y="63"/>
                  </a:lnTo>
                  <a:lnTo>
                    <a:pt x="418" y="56"/>
                  </a:lnTo>
                  <a:lnTo>
                    <a:pt x="443" y="48"/>
                  </a:lnTo>
                  <a:lnTo>
                    <a:pt x="469" y="39"/>
                  </a:lnTo>
                  <a:lnTo>
                    <a:pt x="497" y="31"/>
                  </a:lnTo>
                  <a:lnTo>
                    <a:pt x="527" y="22"/>
                  </a:lnTo>
                  <a:lnTo>
                    <a:pt x="557" y="15"/>
                  </a:lnTo>
                  <a:lnTo>
                    <a:pt x="588" y="9"/>
                  </a:lnTo>
                  <a:lnTo>
                    <a:pt x="619" y="4"/>
                  </a:lnTo>
                  <a:lnTo>
                    <a:pt x="649" y="2"/>
                  </a:lnTo>
                  <a:lnTo>
                    <a:pt x="678" y="0"/>
                  </a:lnTo>
                  <a:lnTo>
                    <a:pt x="703" y="2"/>
                  </a:lnTo>
                  <a:lnTo>
                    <a:pt x="727" y="6"/>
                  </a:lnTo>
                  <a:lnTo>
                    <a:pt x="673" y="501"/>
                  </a:lnTo>
                  <a:lnTo>
                    <a:pt x="405" y="480"/>
                  </a:lnTo>
                  <a:lnTo>
                    <a:pt x="86" y="561"/>
                  </a:lnTo>
                  <a:lnTo>
                    <a:pt x="0" y="103"/>
                  </a:lnTo>
                  <a:lnTo>
                    <a:pt x="2" y="102"/>
                  </a:lnTo>
                  <a:lnTo>
                    <a:pt x="11" y="100"/>
                  </a:lnTo>
                  <a:lnTo>
                    <a:pt x="22" y="97"/>
                  </a:lnTo>
                  <a:lnTo>
                    <a:pt x="39" y="92"/>
                  </a:lnTo>
                  <a:lnTo>
                    <a:pt x="58" y="88"/>
                  </a:lnTo>
                  <a:lnTo>
                    <a:pt x="80" y="83"/>
                  </a:lnTo>
                  <a:lnTo>
                    <a:pt x="105" y="78"/>
                  </a:lnTo>
                  <a:lnTo>
                    <a:pt x="132" y="73"/>
                  </a:lnTo>
                  <a:lnTo>
                    <a:pt x="160" y="68"/>
                  </a:lnTo>
                  <a:lnTo>
                    <a:pt x="190" y="65"/>
                  </a:lnTo>
                  <a:lnTo>
                    <a:pt x="219" y="62"/>
                  </a:lnTo>
                  <a:lnTo>
                    <a:pt x="249" y="62"/>
                  </a:lnTo>
                  <a:lnTo>
                    <a:pt x="278" y="63"/>
                  </a:lnTo>
                  <a:lnTo>
                    <a:pt x="306" y="66"/>
                  </a:lnTo>
                  <a:lnTo>
                    <a:pt x="332" y="71"/>
                  </a:lnTo>
                  <a:lnTo>
                    <a:pt x="357" y="7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45121" name="Freeform 65"/>
            <p:cNvSpPr>
              <a:spLocks/>
            </p:cNvSpPr>
            <p:nvPr/>
          </p:nvSpPr>
          <p:spPr bwMode="auto">
            <a:xfrm>
              <a:off x="4389438" y="3194050"/>
              <a:ext cx="204788" cy="107950"/>
            </a:xfrm>
            <a:custGeom>
              <a:avLst/>
              <a:gdLst/>
              <a:ahLst/>
              <a:cxnLst>
                <a:cxn ang="0">
                  <a:pos x="127" y="22"/>
                </a:cxn>
                <a:cxn ang="0">
                  <a:pos x="121" y="30"/>
                </a:cxn>
                <a:cxn ang="0">
                  <a:pos x="113" y="35"/>
                </a:cxn>
                <a:cxn ang="0">
                  <a:pos x="104" y="39"/>
                </a:cxn>
                <a:cxn ang="0">
                  <a:pos x="94" y="41"/>
                </a:cxn>
                <a:cxn ang="0">
                  <a:pos x="84" y="44"/>
                </a:cxn>
                <a:cxn ang="0">
                  <a:pos x="77" y="44"/>
                </a:cxn>
                <a:cxn ang="0">
                  <a:pos x="71" y="44"/>
                </a:cxn>
                <a:cxn ang="0">
                  <a:pos x="68" y="44"/>
                </a:cxn>
                <a:cxn ang="0">
                  <a:pos x="66" y="45"/>
                </a:cxn>
                <a:cxn ang="0">
                  <a:pos x="60" y="48"/>
                </a:cxn>
                <a:cxn ang="0">
                  <a:pos x="51" y="53"/>
                </a:cxn>
                <a:cxn ang="0">
                  <a:pos x="40" y="59"/>
                </a:cxn>
                <a:cxn ang="0">
                  <a:pos x="28" y="64"/>
                </a:cxn>
                <a:cxn ang="0">
                  <a:pos x="17" y="67"/>
                </a:cxn>
                <a:cxn ang="0">
                  <a:pos x="7" y="68"/>
                </a:cxn>
                <a:cxn ang="0">
                  <a:pos x="0" y="65"/>
                </a:cxn>
                <a:cxn ang="0">
                  <a:pos x="52" y="21"/>
                </a:cxn>
                <a:cxn ang="0">
                  <a:pos x="106" y="0"/>
                </a:cxn>
                <a:cxn ang="0">
                  <a:pos x="111" y="0"/>
                </a:cxn>
                <a:cxn ang="0">
                  <a:pos x="120" y="4"/>
                </a:cxn>
                <a:cxn ang="0">
                  <a:pos x="129" y="10"/>
                </a:cxn>
                <a:cxn ang="0">
                  <a:pos x="127" y="22"/>
                </a:cxn>
              </a:cxnLst>
              <a:rect l="0" t="0" r="r" b="b"/>
              <a:pathLst>
                <a:path w="129" h="68">
                  <a:moveTo>
                    <a:pt x="127" y="22"/>
                  </a:moveTo>
                  <a:lnTo>
                    <a:pt x="121" y="30"/>
                  </a:lnTo>
                  <a:lnTo>
                    <a:pt x="113" y="35"/>
                  </a:lnTo>
                  <a:lnTo>
                    <a:pt x="104" y="39"/>
                  </a:lnTo>
                  <a:lnTo>
                    <a:pt x="94" y="41"/>
                  </a:lnTo>
                  <a:lnTo>
                    <a:pt x="84" y="44"/>
                  </a:lnTo>
                  <a:lnTo>
                    <a:pt x="77" y="44"/>
                  </a:lnTo>
                  <a:lnTo>
                    <a:pt x="71" y="44"/>
                  </a:lnTo>
                  <a:lnTo>
                    <a:pt x="68" y="44"/>
                  </a:lnTo>
                  <a:lnTo>
                    <a:pt x="66" y="45"/>
                  </a:lnTo>
                  <a:lnTo>
                    <a:pt x="60" y="48"/>
                  </a:lnTo>
                  <a:lnTo>
                    <a:pt x="51" y="53"/>
                  </a:lnTo>
                  <a:lnTo>
                    <a:pt x="40" y="59"/>
                  </a:lnTo>
                  <a:lnTo>
                    <a:pt x="28" y="64"/>
                  </a:lnTo>
                  <a:lnTo>
                    <a:pt x="17" y="67"/>
                  </a:lnTo>
                  <a:lnTo>
                    <a:pt x="7" y="68"/>
                  </a:lnTo>
                  <a:lnTo>
                    <a:pt x="0" y="65"/>
                  </a:lnTo>
                  <a:lnTo>
                    <a:pt x="52" y="21"/>
                  </a:lnTo>
                  <a:lnTo>
                    <a:pt x="106" y="0"/>
                  </a:lnTo>
                  <a:lnTo>
                    <a:pt x="111" y="0"/>
                  </a:lnTo>
                  <a:lnTo>
                    <a:pt x="120" y="4"/>
                  </a:lnTo>
                  <a:lnTo>
                    <a:pt x="129" y="10"/>
                  </a:lnTo>
                  <a:lnTo>
                    <a:pt x="127" y="22"/>
                  </a:lnTo>
                  <a:close/>
                </a:path>
              </a:pathLst>
            </a:custGeom>
            <a:solidFill>
              <a:srgbClr val="7F3F1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45122" name="Freeform 66"/>
            <p:cNvSpPr>
              <a:spLocks/>
            </p:cNvSpPr>
            <p:nvPr/>
          </p:nvSpPr>
          <p:spPr bwMode="auto">
            <a:xfrm>
              <a:off x="4392613" y="3241675"/>
              <a:ext cx="196850" cy="123825"/>
            </a:xfrm>
            <a:custGeom>
              <a:avLst/>
              <a:gdLst/>
              <a:ahLst/>
              <a:cxnLst>
                <a:cxn ang="0">
                  <a:pos x="124" y="21"/>
                </a:cxn>
                <a:cxn ang="0">
                  <a:pos x="119" y="29"/>
                </a:cxn>
                <a:cxn ang="0">
                  <a:pos x="111" y="35"/>
                </a:cxn>
                <a:cxn ang="0">
                  <a:pos x="102" y="40"/>
                </a:cxn>
                <a:cxn ang="0">
                  <a:pos x="92" y="43"/>
                </a:cxn>
                <a:cxn ang="0">
                  <a:pos x="83" y="45"/>
                </a:cxn>
                <a:cxn ang="0">
                  <a:pos x="75" y="46"/>
                </a:cxn>
                <a:cxn ang="0">
                  <a:pos x="69" y="48"/>
                </a:cxn>
                <a:cxn ang="0">
                  <a:pos x="66" y="48"/>
                </a:cxn>
                <a:cxn ang="0">
                  <a:pos x="64" y="49"/>
                </a:cxn>
                <a:cxn ang="0">
                  <a:pos x="58" y="54"/>
                </a:cxn>
                <a:cxn ang="0">
                  <a:pos x="50" y="60"/>
                </a:cxn>
                <a:cxn ang="0">
                  <a:pos x="39" y="66"/>
                </a:cxn>
                <a:cxn ang="0">
                  <a:pos x="29" y="72"/>
                </a:cxn>
                <a:cxn ang="0">
                  <a:pos x="18" y="75"/>
                </a:cxn>
                <a:cxn ang="0">
                  <a:pos x="8" y="78"/>
                </a:cxn>
                <a:cxn ang="0">
                  <a:pos x="0" y="75"/>
                </a:cxn>
                <a:cxn ang="0">
                  <a:pos x="49" y="27"/>
                </a:cxn>
                <a:cxn ang="0">
                  <a:pos x="101" y="0"/>
                </a:cxn>
                <a:cxn ang="0">
                  <a:pos x="105" y="0"/>
                </a:cxn>
                <a:cxn ang="0">
                  <a:pos x="116" y="3"/>
                </a:cxn>
                <a:cxn ang="0">
                  <a:pos x="124" y="9"/>
                </a:cxn>
                <a:cxn ang="0">
                  <a:pos x="124" y="21"/>
                </a:cxn>
              </a:cxnLst>
              <a:rect l="0" t="0" r="r" b="b"/>
              <a:pathLst>
                <a:path w="124" h="78">
                  <a:moveTo>
                    <a:pt x="124" y="21"/>
                  </a:moveTo>
                  <a:lnTo>
                    <a:pt x="119" y="29"/>
                  </a:lnTo>
                  <a:lnTo>
                    <a:pt x="111" y="35"/>
                  </a:lnTo>
                  <a:lnTo>
                    <a:pt x="102" y="40"/>
                  </a:lnTo>
                  <a:lnTo>
                    <a:pt x="92" y="43"/>
                  </a:lnTo>
                  <a:lnTo>
                    <a:pt x="83" y="45"/>
                  </a:lnTo>
                  <a:lnTo>
                    <a:pt x="75" y="46"/>
                  </a:lnTo>
                  <a:lnTo>
                    <a:pt x="69" y="48"/>
                  </a:lnTo>
                  <a:lnTo>
                    <a:pt x="66" y="48"/>
                  </a:lnTo>
                  <a:lnTo>
                    <a:pt x="64" y="49"/>
                  </a:lnTo>
                  <a:lnTo>
                    <a:pt x="58" y="54"/>
                  </a:lnTo>
                  <a:lnTo>
                    <a:pt x="50" y="60"/>
                  </a:lnTo>
                  <a:lnTo>
                    <a:pt x="39" y="66"/>
                  </a:lnTo>
                  <a:lnTo>
                    <a:pt x="29" y="72"/>
                  </a:lnTo>
                  <a:lnTo>
                    <a:pt x="18" y="75"/>
                  </a:lnTo>
                  <a:lnTo>
                    <a:pt x="8" y="78"/>
                  </a:lnTo>
                  <a:lnTo>
                    <a:pt x="0" y="75"/>
                  </a:lnTo>
                  <a:lnTo>
                    <a:pt x="49" y="27"/>
                  </a:lnTo>
                  <a:lnTo>
                    <a:pt x="101" y="0"/>
                  </a:lnTo>
                  <a:lnTo>
                    <a:pt x="105" y="0"/>
                  </a:lnTo>
                  <a:lnTo>
                    <a:pt x="116" y="3"/>
                  </a:lnTo>
                  <a:lnTo>
                    <a:pt x="124" y="9"/>
                  </a:lnTo>
                  <a:lnTo>
                    <a:pt x="124" y="21"/>
                  </a:lnTo>
                  <a:close/>
                </a:path>
              </a:pathLst>
            </a:custGeom>
            <a:solidFill>
              <a:srgbClr val="7F3F1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45123" name="Freeform 67"/>
            <p:cNvSpPr>
              <a:spLocks/>
            </p:cNvSpPr>
            <p:nvPr/>
          </p:nvSpPr>
          <p:spPr bwMode="auto">
            <a:xfrm>
              <a:off x="4405313" y="3303588"/>
              <a:ext cx="158750" cy="98425"/>
            </a:xfrm>
            <a:custGeom>
              <a:avLst/>
              <a:gdLst/>
              <a:ahLst/>
              <a:cxnLst>
                <a:cxn ang="0">
                  <a:pos x="100" y="17"/>
                </a:cxn>
                <a:cxn ang="0">
                  <a:pos x="96" y="23"/>
                </a:cxn>
                <a:cxn ang="0">
                  <a:pos x="89" y="28"/>
                </a:cxn>
                <a:cxn ang="0">
                  <a:pos x="82" y="32"/>
                </a:cxn>
                <a:cxn ang="0">
                  <a:pos x="74" y="34"/>
                </a:cxn>
                <a:cxn ang="0">
                  <a:pos x="66" y="36"/>
                </a:cxn>
                <a:cxn ang="0">
                  <a:pos x="58" y="38"/>
                </a:cxn>
                <a:cxn ang="0">
                  <a:pos x="54" y="38"/>
                </a:cxn>
                <a:cxn ang="0">
                  <a:pos x="53" y="38"/>
                </a:cxn>
                <a:cxn ang="0">
                  <a:pos x="51" y="39"/>
                </a:cxn>
                <a:cxn ang="0">
                  <a:pos x="47" y="42"/>
                </a:cxn>
                <a:cxn ang="0">
                  <a:pos x="40" y="47"/>
                </a:cxn>
                <a:cxn ang="0">
                  <a:pos x="31" y="52"/>
                </a:cxn>
                <a:cxn ang="0">
                  <a:pos x="22" y="57"/>
                </a:cxn>
                <a:cxn ang="0">
                  <a:pos x="14" y="61"/>
                </a:cxn>
                <a:cxn ang="0">
                  <a:pos x="5" y="62"/>
                </a:cxn>
                <a:cxn ang="0">
                  <a:pos x="0" y="61"/>
                </a:cxn>
                <a:cxn ang="0">
                  <a:pos x="38" y="21"/>
                </a:cxn>
                <a:cxn ang="0">
                  <a:pos x="81" y="0"/>
                </a:cxn>
                <a:cxn ang="0">
                  <a:pos x="84" y="0"/>
                </a:cxn>
                <a:cxn ang="0">
                  <a:pos x="93" y="1"/>
                </a:cxn>
                <a:cxn ang="0">
                  <a:pos x="100" y="6"/>
                </a:cxn>
                <a:cxn ang="0">
                  <a:pos x="100" y="17"/>
                </a:cxn>
              </a:cxnLst>
              <a:rect l="0" t="0" r="r" b="b"/>
              <a:pathLst>
                <a:path w="100" h="62">
                  <a:moveTo>
                    <a:pt x="100" y="17"/>
                  </a:moveTo>
                  <a:lnTo>
                    <a:pt x="96" y="23"/>
                  </a:lnTo>
                  <a:lnTo>
                    <a:pt x="89" y="28"/>
                  </a:lnTo>
                  <a:lnTo>
                    <a:pt x="82" y="32"/>
                  </a:lnTo>
                  <a:lnTo>
                    <a:pt x="74" y="34"/>
                  </a:lnTo>
                  <a:lnTo>
                    <a:pt x="66" y="36"/>
                  </a:lnTo>
                  <a:lnTo>
                    <a:pt x="58" y="38"/>
                  </a:lnTo>
                  <a:lnTo>
                    <a:pt x="54" y="38"/>
                  </a:lnTo>
                  <a:lnTo>
                    <a:pt x="53" y="38"/>
                  </a:lnTo>
                  <a:lnTo>
                    <a:pt x="51" y="39"/>
                  </a:lnTo>
                  <a:lnTo>
                    <a:pt x="47" y="42"/>
                  </a:lnTo>
                  <a:lnTo>
                    <a:pt x="40" y="47"/>
                  </a:lnTo>
                  <a:lnTo>
                    <a:pt x="31" y="52"/>
                  </a:lnTo>
                  <a:lnTo>
                    <a:pt x="22" y="57"/>
                  </a:lnTo>
                  <a:lnTo>
                    <a:pt x="14" y="61"/>
                  </a:lnTo>
                  <a:lnTo>
                    <a:pt x="5" y="62"/>
                  </a:lnTo>
                  <a:lnTo>
                    <a:pt x="0" y="61"/>
                  </a:lnTo>
                  <a:lnTo>
                    <a:pt x="38" y="21"/>
                  </a:lnTo>
                  <a:lnTo>
                    <a:pt x="81" y="0"/>
                  </a:lnTo>
                  <a:lnTo>
                    <a:pt x="84" y="0"/>
                  </a:lnTo>
                  <a:lnTo>
                    <a:pt x="93" y="1"/>
                  </a:lnTo>
                  <a:lnTo>
                    <a:pt x="100" y="6"/>
                  </a:lnTo>
                  <a:lnTo>
                    <a:pt x="100" y="17"/>
                  </a:lnTo>
                  <a:close/>
                </a:path>
              </a:pathLst>
            </a:custGeom>
            <a:solidFill>
              <a:srgbClr val="7F3F1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45127" name="Freeform 71"/>
            <p:cNvSpPr>
              <a:spLocks/>
            </p:cNvSpPr>
            <p:nvPr/>
          </p:nvSpPr>
          <p:spPr bwMode="auto">
            <a:xfrm>
              <a:off x="3890963" y="3375025"/>
              <a:ext cx="87313" cy="627063"/>
            </a:xfrm>
            <a:custGeom>
              <a:avLst/>
              <a:gdLst/>
              <a:ahLst/>
              <a:cxnLst>
                <a:cxn ang="0">
                  <a:pos x="55" y="394"/>
                </a:cxn>
                <a:cxn ang="0">
                  <a:pos x="0" y="0"/>
                </a:cxn>
                <a:cxn ang="0">
                  <a:pos x="42" y="395"/>
                </a:cxn>
                <a:cxn ang="0">
                  <a:pos x="55" y="394"/>
                </a:cxn>
              </a:cxnLst>
              <a:rect l="0" t="0" r="r" b="b"/>
              <a:pathLst>
                <a:path w="55" h="395">
                  <a:moveTo>
                    <a:pt x="55" y="394"/>
                  </a:moveTo>
                  <a:lnTo>
                    <a:pt x="0" y="0"/>
                  </a:lnTo>
                  <a:lnTo>
                    <a:pt x="42" y="395"/>
                  </a:lnTo>
                  <a:lnTo>
                    <a:pt x="55" y="394"/>
                  </a:lnTo>
                  <a:close/>
                </a:path>
              </a:pathLst>
            </a:custGeom>
            <a:solidFill>
              <a:srgbClr val="91BCD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45128" name="Freeform 72"/>
            <p:cNvSpPr>
              <a:spLocks/>
            </p:cNvSpPr>
            <p:nvPr/>
          </p:nvSpPr>
          <p:spPr bwMode="auto">
            <a:xfrm>
              <a:off x="3222625" y="3951288"/>
              <a:ext cx="860425" cy="242888"/>
            </a:xfrm>
            <a:custGeom>
              <a:avLst/>
              <a:gdLst/>
              <a:ahLst/>
              <a:cxnLst>
                <a:cxn ang="0">
                  <a:pos x="0" y="89"/>
                </a:cxn>
                <a:cxn ang="0">
                  <a:pos x="540" y="0"/>
                </a:cxn>
                <a:cxn ang="0">
                  <a:pos x="542" y="12"/>
                </a:cxn>
                <a:cxn ang="0">
                  <a:pos x="12" y="153"/>
                </a:cxn>
                <a:cxn ang="0">
                  <a:pos x="0" y="89"/>
                </a:cxn>
              </a:cxnLst>
              <a:rect l="0" t="0" r="r" b="b"/>
              <a:pathLst>
                <a:path w="542" h="153">
                  <a:moveTo>
                    <a:pt x="0" y="89"/>
                  </a:moveTo>
                  <a:lnTo>
                    <a:pt x="540" y="0"/>
                  </a:lnTo>
                  <a:lnTo>
                    <a:pt x="542" y="12"/>
                  </a:lnTo>
                  <a:lnTo>
                    <a:pt x="12" y="153"/>
                  </a:lnTo>
                  <a:lnTo>
                    <a:pt x="0" y="89"/>
                  </a:lnTo>
                  <a:close/>
                </a:path>
              </a:pathLst>
            </a:custGeom>
            <a:solidFill>
              <a:srgbClr val="A3633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45129" name="Freeform 73"/>
            <p:cNvSpPr>
              <a:spLocks/>
            </p:cNvSpPr>
            <p:nvPr/>
          </p:nvSpPr>
          <p:spPr bwMode="auto">
            <a:xfrm>
              <a:off x="3906838" y="3963988"/>
              <a:ext cx="225425" cy="57150"/>
            </a:xfrm>
            <a:custGeom>
              <a:avLst/>
              <a:gdLst/>
              <a:ahLst/>
              <a:cxnLst>
                <a:cxn ang="0">
                  <a:pos x="0" y="34"/>
                </a:cxn>
                <a:cxn ang="0">
                  <a:pos x="5" y="32"/>
                </a:cxn>
                <a:cxn ang="0">
                  <a:pos x="18" y="30"/>
                </a:cxn>
                <a:cxn ang="0">
                  <a:pos x="37" y="28"/>
                </a:cxn>
                <a:cxn ang="0">
                  <a:pos x="59" y="24"/>
                </a:cxn>
                <a:cxn ang="0">
                  <a:pos x="83" y="23"/>
                </a:cxn>
                <a:cxn ang="0">
                  <a:pos x="106" y="24"/>
                </a:cxn>
                <a:cxn ang="0">
                  <a:pos x="126" y="28"/>
                </a:cxn>
                <a:cxn ang="0">
                  <a:pos x="140" y="36"/>
                </a:cxn>
                <a:cxn ang="0">
                  <a:pos x="142" y="32"/>
                </a:cxn>
                <a:cxn ang="0">
                  <a:pos x="142" y="24"/>
                </a:cxn>
                <a:cxn ang="0">
                  <a:pos x="138" y="14"/>
                </a:cxn>
                <a:cxn ang="0">
                  <a:pos x="131" y="4"/>
                </a:cxn>
                <a:cxn ang="0">
                  <a:pos x="116" y="0"/>
                </a:cxn>
                <a:cxn ang="0">
                  <a:pos x="90" y="0"/>
                </a:cxn>
                <a:cxn ang="0">
                  <a:pos x="52" y="11"/>
                </a:cxn>
                <a:cxn ang="0">
                  <a:pos x="0" y="34"/>
                </a:cxn>
              </a:cxnLst>
              <a:rect l="0" t="0" r="r" b="b"/>
              <a:pathLst>
                <a:path w="142" h="36">
                  <a:moveTo>
                    <a:pt x="0" y="34"/>
                  </a:moveTo>
                  <a:lnTo>
                    <a:pt x="5" y="32"/>
                  </a:lnTo>
                  <a:lnTo>
                    <a:pt x="18" y="30"/>
                  </a:lnTo>
                  <a:lnTo>
                    <a:pt x="37" y="28"/>
                  </a:lnTo>
                  <a:lnTo>
                    <a:pt x="59" y="24"/>
                  </a:lnTo>
                  <a:lnTo>
                    <a:pt x="83" y="23"/>
                  </a:lnTo>
                  <a:lnTo>
                    <a:pt x="106" y="24"/>
                  </a:lnTo>
                  <a:lnTo>
                    <a:pt x="126" y="28"/>
                  </a:lnTo>
                  <a:lnTo>
                    <a:pt x="140" y="36"/>
                  </a:lnTo>
                  <a:lnTo>
                    <a:pt x="142" y="32"/>
                  </a:lnTo>
                  <a:lnTo>
                    <a:pt x="142" y="24"/>
                  </a:lnTo>
                  <a:lnTo>
                    <a:pt x="138" y="14"/>
                  </a:lnTo>
                  <a:lnTo>
                    <a:pt x="131" y="4"/>
                  </a:lnTo>
                  <a:lnTo>
                    <a:pt x="116" y="0"/>
                  </a:lnTo>
                  <a:lnTo>
                    <a:pt x="90" y="0"/>
                  </a:lnTo>
                  <a:lnTo>
                    <a:pt x="52" y="11"/>
                  </a:lnTo>
                  <a:lnTo>
                    <a:pt x="0" y="34"/>
                  </a:lnTo>
                  <a:close/>
                </a:path>
              </a:pathLst>
            </a:custGeom>
            <a:solidFill>
              <a:srgbClr val="A3633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45130" name="Freeform 74"/>
            <p:cNvSpPr>
              <a:spLocks/>
            </p:cNvSpPr>
            <p:nvPr/>
          </p:nvSpPr>
          <p:spPr bwMode="auto">
            <a:xfrm>
              <a:off x="4062413" y="3922713"/>
              <a:ext cx="434975" cy="146050"/>
            </a:xfrm>
            <a:custGeom>
              <a:avLst/>
              <a:gdLst/>
              <a:ahLst/>
              <a:cxnLst>
                <a:cxn ang="0">
                  <a:pos x="56" y="4"/>
                </a:cxn>
                <a:cxn ang="0">
                  <a:pos x="60" y="4"/>
                </a:cxn>
                <a:cxn ang="0">
                  <a:pos x="64" y="3"/>
                </a:cxn>
                <a:cxn ang="0">
                  <a:pos x="67" y="1"/>
                </a:cxn>
                <a:cxn ang="0">
                  <a:pos x="69" y="0"/>
                </a:cxn>
                <a:cxn ang="0">
                  <a:pos x="76" y="4"/>
                </a:cxn>
                <a:cxn ang="0">
                  <a:pos x="84" y="9"/>
                </a:cxn>
                <a:cxn ang="0">
                  <a:pos x="89" y="15"/>
                </a:cxn>
                <a:cxn ang="0">
                  <a:pos x="97" y="18"/>
                </a:cxn>
                <a:cxn ang="0">
                  <a:pos x="98" y="27"/>
                </a:cxn>
                <a:cxn ang="0">
                  <a:pos x="105" y="37"/>
                </a:cxn>
                <a:cxn ang="0">
                  <a:pos x="113" y="44"/>
                </a:cxn>
                <a:cxn ang="0">
                  <a:pos x="117" y="47"/>
                </a:cxn>
                <a:cxn ang="0">
                  <a:pos x="167" y="56"/>
                </a:cxn>
                <a:cxn ang="0">
                  <a:pos x="168" y="56"/>
                </a:cxn>
                <a:cxn ang="0">
                  <a:pos x="171" y="56"/>
                </a:cxn>
                <a:cxn ang="0">
                  <a:pos x="175" y="55"/>
                </a:cxn>
                <a:cxn ang="0">
                  <a:pos x="180" y="55"/>
                </a:cxn>
                <a:cxn ang="0">
                  <a:pos x="187" y="54"/>
                </a:cxn>
                <a:cxn ang="0">
                  <a:pos x="194" y="54"/>
                </a:cxn>
                <a:cxn ang="0">
                  <a:pos x="201" y="54"/>
                </a:cxn>
                <a:cxn ang="0">
                  <a:pos x="210" y="54"/>
                </a:cxn>
                <a:cxn ang="0">
                  <a:pos x="216" y="54"/>
                </a:cxn>
                <a:cxn ang="0">
                  <a:pos x="225" y="52"/>
                </a:cxn>
                <a:cxn ang="0">
                  <a:pos x="234" y="51"/>
                </a:cxn>
                <a:cxn ang="0">
                  <a:pos x="241" y="50"/>
                </a:cxn>
                <a:cxn ang="0">
                  <a:pos x="252" y="50"/>
                </a:cxn>
                <a:cxn ang="0">
                  <a:pos x="263" y="54"/>
                </a:cxn>
                <a:cxn ang="0">
                  <a:pos x="271" y="60"/>
                </a:cxn>
                <a:cxn ang="0">
                  <a:pos x="274" y="62"/>
                </a:cxn>
                <a:cxn ang="0">
                  <a:pos x="226" y="72"/>
                </a:cxn>
                <a:cxn ang="0">
                  <a:pos x="113" y="92"/>
                </a:cxn>
                <a:cxn ang="0">
                  <a:pos x="109" y="92"/>
                </a:cxn>
                <a:cxn ang="0">
                  <a:pos x="101" y="91"/>
                </a:cxn>
                <a:cxn ang="0">
                  <a:pos x="89" y="87"/>
                </a:cxn>
                <a:cxn ang="0">
                  <a:pos x="74" y="81"/>
                </a:cxn>
                <a:cxn ang="0">
                  <a:pos x="56" y="73"/>
                </a:cxn>
                <a:cxn ang="0">
                  <a:pos x="36" y="61"/>
                </a:cxn>
                <a:cxn ang="0">
                  <a:pos x="18" y="44"/>
                </a:cxn>
                <a:cxn ang="0">
                  <a:pos x="0" y="22"/>
                </a:cxn>
                <a:cxn ang="0">
                  <a:pos x="1" y="22"/>
                </a:cxn>
                <a:cxn ang="0">
                  <a:pos x="5" y="20"/>
                </a:cxn>
                <a:cxn ang="0">
                  <a:pos x="9" y="17"/>
                </a:cxn>
                <a:cxn ang="0">
                  <a:pos x="16" y="15"/>
                </a:cxn>
                <a:cxn ang="0">
                  <a:pos x="25" y="12"/>
                </a:cxn>
                <a:cxn ang="0">
                  <a:pos x="34" y="9"/>
                </a:cxn>
                <a:cxn ang="0">
                  <a:pos x="45" y="6"/>
                </a:cxn>
                <a:cxn ang="0">
                  <a:pos x="56" y="4"/>
                </a:cxn>
              </a:cxnLst>
              <a:rect l="0" t="0" r="r" b="b"/>
              <a:pathLst>
                <a:path w="274" h="92">
                  <a:moveTo>
                    <a:pt x="56" y="4"/>
                  </a:moveTo>
                  <a:lnTo>
                    <a:pt x="60" y="4"/>
                  </a:lnTo>
                  <a:lnTo>
                    <a:pt x="64" y="3"/>
                  </a:lnTo>
                  <a:lnTo>
                    <a:pt x="67" y="1"/>
                  </a:lnTo>
                  <a:lnTo>
                    <a:pt x="69" y="0"/>
                  </a:lnTo>
                  <a:lnTo>
                    <a:pt x="76" y="4"/>
                  </a:lnTo>
                  <a:lnTo>
                    <a:pt x="84" y="9"/>
                  </a:lnTo>
                  <a:lnTo>
                    <a:pt x="89" y="15"/>
                  </a:lnTo>
                  <a:lnTo>
                    <a:pt x="97" y="18"/>
                  </a:lnTo>
                  <a:lnTo>
                    <a:pt x="98" y="27"/>
                  </a:lnTo>
                  <a:lnTo>
                    <a:pt x="105" y="37"/>
                  </a:lnTo>
                  <a:lnTo>
                    <a:pt x="113" y="44"/>
                  </a:lnTo>
                  <a:lnTo>
                    <a:pt x="117" y="47"/>
                  </a:lnTo>
                  <a:lnTo>
                    <a:pt x="167" y="56"/>
                  </a:lnTo>
                  <a:lnTo>
                    <a:pt x="168" y="56"/>
                  </a:lnTo>
                  <a:lnTo>
                    <a:pt x="171" y="56"/>
                  </a:lnTo>
                  <a:lnTo>
                    <a:pt x="175" y="55"/>
                  </a:lnTo>
                  <a:lnTo>
                    <a:pt x="180" y="55"/>
                  </a:lnTo>
                  <a:lnTo>
                    <a:pt x="187" y="54"/>
                  </a:lnTo>
                  <a:lnTo>
                    <a:pt x="194" y="54"/>
                  </a:lnTo>
                  <a:lnTo>
                    <a:pt x="201" y="54"/>
                  </a:lnTo>
                  <a:lnTo>
                    <a:pt x="210" y="54"/>
                  </a:lnTo>
                  <a:lnTo>
                    <a:pt x="216" y="54"/>
                  </a:lnTo>
                  <a:lnTo>
                    <a:pt x="225" y="52"/>
                  </a:lnTo>
                  <a:lnTo>
                    <a:pt x="234" y="51"/>
                  </a:lnTo>
                  <a:lnTo>
                    <a:pt x="241" y="50"/>
                  </a:lnTo>
                  <a:lnTo>
                    <a:pt x="252" y="50"/>
                  </a:lnTo>
                  <a:lnTo>
                    <a:pt x="263" y="54"/>
                  </a:lnTo>
                  <a:lnTo>
                    <a:pt x="271" y="60"/>
                  </a:lnTo>
                  <a:lnTo>
                    <a:pt x="274" y="62"/>
                  </a:lnTo>
                  <a:lnTo>
                    <a:pt x="226" y="72"/>
                  </a:lnTo>
                  <a:lnTo>
                    <a:pt x="113" y="92"/>
                  </a:lnTo>
                  <a:lnTo>
                    <a:pt x="109" y="92"/>
                  </a:lnTo>
                  <a:lnTo>
                    <a:pt x="101" y="91"/>
                  </a:lnTo>
                  <a:lnTo>
                    <a:pt x="89" y="87"/>
                  </a:lnTo>
                  <a:lnTo>
                    <a:pt x="74" y="81"/>
                  </a:lnTo>
                  <a:lnTo>
                    <a:pt x="56" y="73"/>
                  </a:lnTo>
                  <a:lnTo>
                    <a:pt x="36" y="61"/>
                  </a:lnTo>
                  <a:lnTo>
                    <a:pt x="18" y="44"/>
                  </a:lnTo>
                  <a:lnTo>
                    <a:pt x="0" y="22"/>
                  </a:lnTo>
                  <a:lnTo>
                    <a:pt x="1" y="22"/>
                  </a:lnTo>
                  <a:lnTo>
                    <a:pt x="5" y="20"/>
                  </a:lnTo>
                  <a:lnTo>
                    <a:pt x="9" y="17"/>
                  </a:lnTo>
                  <a:lnTo>
                    <a:pt x="16" y="15"/>
                  </a:lnTo>
                  <a:lnTo>
                    <a:pt x="25" y="12"/>
                  </a:lnTo>
                  <a:lnTo>
                    <a:pt x="34" y="9"/>
                  </a:lnTo>
                  <a:lnTo>
                    <a:pt x="45" y="6"/>
                  </a:lnTo>
                  <a:lnTo>
                    <a:pt x="56" y="4"/>
                  </a:lnTo>
                  <a:close/>
                </a:path>
              </a:pathLst>
            </a:custGeom>
            <a:solidFill>
              <a:srgbClr val="A3633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45131" name="Freeform 75"/>
            <p:cNvSpPr>
              <a:spLocks/>
            </p:cNvSpPr>
            <p:nvPr/>
          </p:nvSpPr>
          <p:spPr bwMode="auto">
            <a:xfrm>
              <a:off x="4203700" y="4044950"/>
              <a:ext cx="196850" cy="58738"/>
            </a:xfrm>
            <a:custGeom>
              <a:avLst/>
              <a:gdLst/>
              <a:ahLst/>
              <a:cxnLst>
                <a:cxn ang="0">
                  <a:pos x="39" y="0"/>
                </a:cxn>
                <a:cxn ang="0">
                  <a:pos x="76" y="18"/>
                </a:cxn>
                <a:cxn ang="0">
                  <a:pos x="78" y="18"/>
                </a:cxn>
                <a:cxn ang="0">
                  <a:pos x="83" y="18"/>
                </a:cxn>
                <a:cxn ang="0">
                  <a:pos x="90" y="19"/>
                </a:cxn>
                <a:cxn ang="0">
                  <a:pos x="98" y="20"/>
                </a:cxn>
                <a:cxn ang="0">
                  <a:pos x="107" y="23"/>
                </a:cxn>
                <a:cxn ang="0">
                  <a:pos x="115" y="26"/>
                </a:cxn>
                <a:cxn ang="0">
                  <a:pos x="121" y="31"/>
                </a:cxn>
                <a:cxn ang="0">
                  <a:pos x="124" y="37"/>
                </a:cxn>
                <a:cxn ang="0">
                  <a:pos x="76" y="36"/>
                </a:cxn>
                <a:cxn ang="0">
                  <a:pos x="0" y="8"/>
                </a:cxn>
                <a:cxn ang="0">
                  <a:pos x="39" y="0"/>
                </a:cxn>
              </a:cxnLst>
              <a:rect l="0" t="0" r="r" b="b"/>
              <a:pathLst>
                <a:path w="124" h="37">
                  <a:moveTo>
                    <a:pt x="39" y="0"/>
                  </a:moveTo>
                  <a:lnTo>
                    <a:pt x="76" y="18"/>
                  </a:lnTo>
                  <a:lnTo>
                    <a:pt x="78" y="18"/>
                  </a:lnTo>
                  <a:lnTo>
                    <a:pt x="83" y="18"/>
                  </a:lnTo>
                  <a:lnTo>
                    <a:pt x="90" y="19"/>
                  </a:lnTo>
                  <a:lnTo>
                    <a:pt x="98" y="20"/>
                  </a:lnTo>
                  <a:lnTo>
                    <a:pt x="107" y="23"/>
                  </a:lnTo>
                  <a:lnTo>
                    <a:pt x="115" y="26"/>
                  </a:lnTo>
                  <a:lnTo>
                    <a:pt x="121" y="31"/>
                  </a:lnTo>
                  <a:lnTo>
                    <a:pt x="124" y="37"/>
                  </a:lnTo>
                  <a:lnTo>
                    <a:pt x="76" y="36"/>
                  </a:lnTo>
                  <a:lnTo>
                    <a:pt x="0" y="8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A3633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45132" name="Freeform 76"/>
            <p:cNvSpPr>
              <a:spLocks/>
            </p:cNvSpPr>
            <p:nvPr/>
          </p:nvSpPr>
          <p:spPr bwMode="auto">
            <a:xfrm>
              <a:off x="4275138" y="4019550"/>
              <a:ext cx="200025" cy="46038"/>
            </a:xfrm>
            <a:custGeom>
              <a:avLst/>
              <a:gdLst/>
              <a:ahLst/>
              <a:cxnLst>
                <a:cxn ang="0">
                  <a:pos x="37" y="0"/>
                </a:cxn>
                <a:cxn ang="0">
                  <a:pos x="76" y="12"/>
                </a:cxn>
                <a:cxn ang="0">
                  <a:pos x="78" y="12"/>
                </a:cxn>
                <a:cxn ang="0">
                  <a:pos x="83" y="12"/>
                </a:cxn>
                <a:cxn ang="0">
                  <a:pos x="90" y="11"/>
                </a:cxn>
                <a:cxn ang="0">
                  <a:pos x="98" y="12"/>
                </a:cxn>
                <a:cxn ang="0">
                  <a:pos x="106" y="12"/>
                </a:cxn>
                <a:cxn ang="0">
                  <a:pos x="115" y="14"/>
                </a:cxn>
                <a:cxn ang="0">
                  <a:pos x="122" y="18"/>
                </a:cxn>
                <a:cxn ang="0">
                  <a:pos x="126" y="23"/>
                </a:cxn>
                <a:cxn ang="0">
                  <a:pos x="77" y="29"/>
                </a:cxn>
                <a:cxn ang="0">
                  <a:pos x="0" y="13"/>
                </a:cxn>
                <a:cxn ang="0">
                  <a:pos x="37" y="0"/>
                </a:cxn>
              </a:cxnLst>
              <a:rect l="0" t="0" r="r" b="b"/>
              <a:pathLst>
                <a:path w="126" h="29">
                  <a:moveTo>
                    <a:pt x="37" y="0"/>
                  </a:moveTo>
                  <a:lnTo>
                    <a:pt x="76" y="12"/>
                  </a:lnTo>
                  <a:lnTo>
                    <a:pt x="78" y="12"/>
                  </a:lnTo>
                  <a:lnTo>
                    <a:pt x="83" y="12"/>
                  </a:lnTo>
                  <a:lnTo>
                    <a:pt x="90" y="11"/>
                  </a:lnTo>
                  <a:lnTo>
                    <a:pt x="98" y="12"/>
                  </a:lnTo>
                  <a:lnTo>
                    <a:pt x="106" y="12"/>
                  </a:lnTo>
                  <a:lnTo>
                    <a:pt x="115" y="14"/>
                  </a:lnTo>
                  <a:lnTo>
                    <a:pt x="122" y="18"/>
                  </a:lnTo>
                  <a:lnTo>
                    <a:pt x="126" y="23"/>
                  </a:lnTo>
                  <a:lnTo>
                    <a:pt x="77" y="29"/>
                  </a:lnTo>
                  <a:lnTo>
                    <a:pt x="0" y="13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A3633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45133" name="Freeform 77"/>
            <p:cNvSpPr>
              <a:spLocks/>
            </p:cNvSpPr>
            <p:nvPr/>
          </p:nvSpPr>
          <p:spPr bwMode="auto">
            <a:xfrm>
              <a:off x="4144963" y="3895725"/>
              <a:ext cx="200025" cy="68263"/>
            </a:xfrm>
            <a:custGeom>
              <a:avLst/>
              <a:gdLst/>
              <a:ahLst/>
              <a:cxnLst>
                <a:cxn ang="0">
                  <a:pos x="126" y="31"/>
                </a:cxn>
                <a:cxn ang="0">
                  <a:pos x="123" y="33"/>
                </a:cxn>
                <a:cxn ang="0">
                  <a:pos x="116" y="37"/>
                </a:cxn>
                <a:cxn ang="0">
                  <a:pos x="106" y="41"/>
                </a:cxn>
                <a:cxn ang="0">
                  <a:pos x="94" y="43"/>
                </a:cxn>
                <a:cxn ang="0">
                  <a:pos x="87" y="43"/>
                </a:cxn>
                <a:cxn ang="0">
                  <a:pos x="81" y="40"/>
                </a:cxn>
                <a:cxn ang="0">
                  <a:pos x="75" y="39"/>
                </a:cxn>
                <a:cxn ang="0">
                  <a:pos x="69" y="35"/>
                </a:cxn>
                <a:cxn ang="0">
                  <a:pos x="66" y="33"/>
                </a:cxn>
                <a:cxn ang="0">
                  <a:pos x="62" y="32"/>
                </a:cxn>
                <a:cxn ang="0">
                  <a:pos x="60" y="29"/>
                </a:cxn>
                <a:cxn ang="0">
                  <a:pos x="59" y="29"/>
                </a:cxn>
                <a:cxn ang="0">
                  <a:pos x="37" y="39"/>
                </a:cxn>
                <a:cxn ang="0">
                  <a:pos x="0" y="24"/>
                </a:cxn>
                <a:cxn ang="0">
                  <a:pos x="59" y="0"/>
                </a:cxn>
                <a:cxn ang="0">
                  <a:pos x="60" y="1"/>
                </a:cxn>
                <a:cxn ang="0">
                  <a:pos x="63" y="4"/>
                </a:cxn>
                <a:cxn ang="0">
                  <a:pos x="70" y="9"/>
                </a:cxn>
                <a:cxn ang="0">
                  <a:pos x="79" y="14"/>
                </a:cxn>
                <a:cxn ang="0">
                  <a:pos x="88" y="18"/>
                </a:cxn>
                <a:cxn ang="0">
                  <a:pos x="100" y="23"/>
                </a:cxn>
                <a:cxn ang="0">
                  <a:pos x="112" y="28"/>
                </a:cxn>
                <a:cxn ang="0">
                  <a:pos x="126" y="31"/>
                </a:cxn>
              </a:cxnLst>
              <a:rect l="0" t="0" r="r" b="b"/>
              <a:pathLst>
                <a:path w="126" h="43">
                  <a:moveTo>
                    <a:pt x="126" y="31"/>
                  </a:moveTo>
                  <a:lnTo>
                    <a:pt x="123" y="33"/>
                  </a:lnTo>
                  <a:lnTo>
                    <a:pt x="116" y="37"/>
                  </a:lnTo>
                  <a:lnTo>
                    <a:pt x="106" y="41"/>
                  </a:lnTo>
                  <a:lnTo>
                    <a:pt x="94" y="43"/>
                  </a:lnTo>
                  <a:lnTo>
                    <a:pt x="87" y="43"/>
                  </a:lnTo>
                  <a:lnTo>
                    <a:pt x="81" y="40"/>
                  </a:lnTo>
                  <a:lnTo>
                    <a:pt x="75" y="39"/>
                  </a:lnTo>
                  <a:lnTo>
                    <a:pt x="69" y="35"/>
                  </a:lnTo>
                  <a:lnTo>
                    <a:pt x="66" y="33"/>
                  </a:lnTo>
                  <a:lnTo>
                    <a:pt x="62" y="32"/>
                  </a:lnTo>
                  <a:lnTo>
                    <a:pt x="60" y="29"/>
                  </a:lnTo>
                  <a:lnTo>
                    <a:pt x="59" y="29"/>
                  </a:lnTo>
                  <a:lnTo>
                    <a:pt x="37" y="39"/>
                  </a:lnTo>
                  <a:lnTo>
                    <a:pt x="0" y="24"/>
                  </a:lnTo>
                  <a:lnTo>
                    <a:pt x="59" y="0"/>
                  </a:lnTo>
                  <a:lnTo>
                    <a:pt x="60" y="1"/>
                  </a:lnTo>
                  <a:lnTo>
                    <a:pt x="63" y="4"/>
                  </a:lnTo>
                  <a:lnTo>
                    <a:pt x="70" y="9"/>
                  </a:lnTo>
                  <a:lnTo>
                    <a:pt x="79" y="14"/>
                  </a:lnTo>
                  <a:lnTo>
                    <a:pt x="88" y="18"/>
                  </a:lnTo>
                  <a:lnTo>
                    <a:pt x="100" y="23"/>
                  </a:lnTo>
                  <a:lnTo>
                    <a:pt x="112" y="28"/>
                  </a:lnTo>
                  <a:lnTo>
                    <a:pt x="126" y="31"/>
                  </a:lnTo>
                  <a:close/>
                </a:path>
              </a:pathLst>
            </a:custGeom>
            <a:solidFill>
              <a:srgbClr val="A3633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45143" name="Freeform 87"/>
            <p:cNvSpPr>
              <a:spLocks/>
            </p:cNvSpPr>
            <p:nvPr/>
          </p:nvSpPr>
          <p:spPr bwMode="auto">
            <a:xfrm>
              <a:off x="5737225" y="3944938"/>
              <a:ext cx="153988" cy="231775"/>
            </a:xfrm>
            <a:custGeom>
              <a:avLst/>
              <a:gdLst/>
              <a:ahLst/>
              <a:cxnLst>
                <a:cxn ang="0">
                  <a:pos x="45" y="4"/>
                </a:cxn>
                <a:cxn ang="0">
                  <a:pos x="0" y="118"/>
                </a:cxn>
                <a:cxn ang="0">
                  <a:pos x="31" y="146"/>
                </a:cxn>
                <a:cxn ang="0">
                  <a:pos x="81" y="116"/>
                </a:cxn>
                <a:cxn ang="0">
                  <a:pos x="97" y="0"/>
                </a:cxn>
                <a:cxn ang="0">
                  <a:pos x="45" y="4"/>
                </a:cxn>
              </a:cxnLst>
              <a:rect l="0" t="0" r="r" b="b"/>
              <a:pathLst>
                <a:path w="97" h="146">
                  <a:moveTo>
                    <a:pt x="45" y="4"/>
                  </a:moveTo>
                  <a:lnTo>
                    <a:pt x="0" y="118"/>
                  </a:lnTo>
                  <a:lnTo>
                    <a:pt x="31" y="146"/>
                  </a:lnTo>
                  <a:lnTo>
                    <a:pt x="81" y="116"/>
                  </a:lnTo>
                  <a:lnTo>
                    <a:pt x="97" y="0"/>
                  </a:lnTo>
                  <a:lnTo>
                    <a:pt x="45" y="4"/>
                  </a:lnTo>
                  <a:close/>
                </a:path>
              </a:pathLst>
            </a:custGeom>
            <a:solidFill>
              <a:srgbClr val="FFBFA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45144" name="Freeform 88"/>
            <p:cNvSpPr>
              <a:spLocks/>
            </p:cNvSpPr>
            <p:nvPr/>
          </p:nvSpPr>
          <p:spPr bwMode="auto">
            <a:xfrm>
              <a:off x="5538788" y="4078288"/>
              <a:ext cx="395288" cy="1077913"/>
            </a:xfrm>
            <a:custGeom>
              <a:avLst/>
              <a:gdLst/>
              <a:ahLst/>
              <a:cxnLst>
                <a:cxn ang="0">
                  <a:pos x="0" y="667"/>
                </a:cxn>
                <a:cxn ang="0">
                  <a:pos x="74" y="147"/>
                </a:cxn>
                <a:cxn ang="0">
                  <a:pos x="136" y="0"/>
                </a:cxn>
                <a:cxn ang="0">
                  <a:pos x="137" y="2"/>
                </a:cxn>
                <a:cxn ang="0">
                  <a:pos x="140" y="5"/>
                </a:cxn>
                <a:cxn ang="0">
                  <a:pos x="146" y="9"/>
                </a:cxn>
                <a:cxn ang="0">
                  <a:pos x="152" y="14"/>
                </a:cxn>
                <a:cxn ang="0">
                  <a:pos x="161" y="17"/>
                </a:cxn>
                <a:cxn ang="0">
                  <a:pos x="172" y="20"/>
                </a:cxn>
                <a:cxn ang="0">
                  <a:pos x="185" y="20"/>
                </a:cxn>
                <a:cxn ang="0">
                  <a:pos x="199" y="16"/>
                </a:cxn>
                <a:cxn ang="0">
                  <a:pos x="203" y="45"/>
                </a:cxn>
                <a:cxn ang="0">
                  <a:pos x="209" y="119"/>
                </a:cxn>
                <a:cxn ang="0">
                  <a:pos x="218" y="226"/>
                </a:cxn>
                <a:cxn ang="0">
                  <a:pos x="227" y="347"/>
                </a:cxn>
                <a:cxn ang="0">
                  <a:pos x="235" y="469"/>
                </a:cxn>
                <a:cxn ang="0">
                  <a:pos x="242" y="576"/>
                </a:cxn>
                <a:cxn ang="0">
                  <a:pos x="247" y="650"/>
                </a:cxn>
                <a:cxn ang="0">
                  <a:pos x="249" y="679"/>
                </a:cxn>
                <a:cxn ang="0">
                  <a:pos x="0" y="667"/>
                </a:cxn>
              </a:cxnLst>
              <a:rect l="0" t="0" r="r" b="b"/>
              <a:pathLst>
                <a:path w="249" h="679">
                  <a:moveTo>
                    <a:pt x="0" y="667"/>
                  </a:moveTo>
                  <a:lnTo>
                    <a:pt x="74" y="147"/>
                  </a:lnTo>
                  <a:lnTo>
                    <a:pt x="136" y="0"/>
                  </a:lnTo>
                  <a:lnTo>
                    <a:pt x="137" y="2"/>
                  </a:lnTo>
                  <a:lnTo>
                    <a:pt x="140" y="5"/>
                  </a:lnTo>
                  <a:lnTo>
                    <a:pt x="146" y="9"/>
                  </a:lnTo>
                  <a:lnTo>
                    <a:pt x="152" y="14"/>
                  </a:lnTo>
                  <a:lnTo>
                    <a:pt x="161" y="17"/>
                  </a:lnTo>
                  <a:lnTo>
                    <a:pt x="172" y="20"/>
                  </a:lnTo>
                  <a:lnTo>
                    <a:pt x="185" y="20"/>
                  </a:lnTo>
                  <a:lnTo>
                    <a:pt x="199" y="16"/>
                  </a:lnTo>
                  <a:lnTo>
                    <a:pt x="203" y="45"/>
                  </a:lnTo>
                  <a:lnTo>
                    <a:pt x="209" y="119"/>
                  </a:lnTo>
                  <a:lnTo>
                    <a:pt x="218" y="226"/>
                  </a:lnTo>
                  <a:lnTo>
                    <a:pt x="227" y="347"/>
                  </a:lnTo>
                  <a:lnTo>
                    <a:pt x="235" y="469"/>
                  </a:lnTo>
                  <a:lnTo>
                    <a:pt x="242" y="576"/>
                  </a:lnTo>
                  <a:lnTo>
                    <a:pt x="247" y="650"/>
                  </a:lnTo>
                  <a:lnTo>
                    <a:pt x="249" y="679"/>
                  </a:lnTo>
                  <a:lnTo>
                    <a:pt x="0" y="667"/>
                  </a:lnTo>
                  <a:close/>
                </a:path>
              </a:pathLst>
            </a:custGeom>
            <a:solidFill>
              <a:srgbClr val="E0773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45145" name="Freeform 89"/>
            <p:cNvSpPr>
              <a:spLocks/>
            </p:cNvSpPr>
            <p:nvPr/>
          </p:nvSpPr>
          <p:spPr bwMode="auto">
            <a:xfrm>
              <a:off x="5592763" y="3349625"/>
              <a:ext cx="638175" cy="677863"/>
            </a:xfrm>
            <a:custGeom>
              <a:avLst/>
              <a:gdLst/>
              <a:ahLst/>
              <a:cxnLst>
                <a:cxn ang="0">
                  <a:pos x="70" y="78"/>
                </a:cxn>
                <a:cxn ang="0">
                  <a:pos x="54" y="118"/>
                </a:cxn>
                <a:cxn ang="0">
                  <a:pos x="48" y="158"/>
                </a:cxn>
                <a:cxn ang="0">
                  <a:pos x="43" y="196"/>
                </a:cxn>
                <a:cxn ang="0">
                  <a:pos x="36" y="223"/>
                </a:cxn>
                <a:cxn ang="0">
                  <a:pos x="26" y="230"/>
                </a:cxn>
                <a:cxn ang="0">
                  <a:pos x="14" y="233"/>
                </a:cxn>
                <a:cxn ang="0">
                  <a:pos x="4" y="235"/>
                </a:cxn>
                <a:cxn ang="0">
                  <a:pos x="0" y="246"/>
                </a:cxn>
                <a:cxn ang="0">
                  <a:pos x="8" y="265"/>
                </a:cxn>
                <a:cxn ang="0">
                  <a:pos x="10" y="273"/>
                </a:cxn>
                <a:cxn ang="0">
                  <a:pos x="12" y="296"/>
                </a:cxn>
                <a:cxn ang="0">
                  <a:pos x="19" y="312"/>
                </a:cxn>
                <a:cxn ang="0">
                  <a:pos x="39" y="313"/>
                </a:cxn>
                <a:cxn ang="0">
                  <a:pos x="54" y="315"/>
                </a:cxn>
                <a:cxn ang="0">
                  <a:pos x="46" y="327"/>
                </a:cxn>
                <a:cxn ang="0">
                  <a:pos x="28" y="348"/>
                </a:cxn>
                <a:cxn ang="0">
                  <a:pos x="35" y="368"/>
                </a:cxn>
                <a:cxn ang="0">
                  <a:pos x="49" y="388"/>
                </a:cxn>
                <a:cxn ang="0">
                  <a:pos x="66" y="404"/>
                </a:cxn>
                <a:cxn ang="0">
                  <a:pos x="95" y="416"/>
                </a:cxn>
                <a:cxn ang="0">
                  <a:pos x="142" y="424"/>
                </a:cxn>
                <a:cxn ang="0">
                  <a:pos x="191" y="425"/>
                </a:cxn>
                <a:cxn ang="0">
                  <a:pos x="235" y="417"/>
                </a:cxn>
                <a:cxn ang="0">
                  <a:pos x="268" y="402"/>
                </a:cxn>
                <a:cxn ang="0">
                  <a:pos x="294" y="384"/>
                </a:cxn>
                <a:cxn ang="0">
                  <a:pos x="317" y="364"/>
                </a:cxn>
                <a:cxn ang="0">
                  <a:pos x="338" y="338"/>
                </a:cxn>
                <a:cxn ang="0">
                  <a:pos x="346" y="325"/>
                </a:cxn>
                <a:cxn ang="0">
                  <a:pos x="346" y="325"/>
                </a:cxn>
                <a:cxn ang="0">
                  <a:pos x="346" y="325"/>
                </a:cxn>
                <a:cxn ang="0">
                  <a:pos x="346" y="324"/>
                </a:cxn>
                <a:cxn ang="0">
                  <a:pos x="346" y="324"/>
                </a:cxn>
                <a:cxn ang="0">
                  <a:pos x="346" y="324"/>
                </a:cxn>
                <a:cxn ang="0">
                  <a:pos x="346" y="324"/>
                </a:cxn>
                <a:cxn ang="0">
                  <a:pos x="346" y="324"/>
                </a:cxn>
                <a:cxn ang="0">
                  <a:pos x="347" y="322"/>
                </a:cxn>
                <a:cxn ang="0">
                  <a:pos x="347" y="320"/>
                </a:cxn>
                <a:cxn ang="0">
                  <a:pos x="350" y="320"/>
                </a:cxn>
                <a:cxn ang="0">
                  <a:pos x="360" y="303"/>
                </a:cxn>
                <a:cxn ang="0">
                  <a:pos x="382" y="258"/>
                </a:cxn>
                <a:cxn ang="0">
                  <a:pos x="399" y="200"/>
                </a:cxn>
                <a:cxn ang="0">
                  <a:pos x="397" y="139"/>
                </a:cxn>
                <a:cxn ang="0">
                  <a:pos x="379" y="101"/>
                </a:cxn>
                <a:cxn ang="0">
                  <a:pos x="350" y="66"/>
                </a:cxn>
                <a:cxn ang="0">
                  <a:pos x="312" y="35"/>
                </a:cxn>
                <a:cxn ang="0">
                  <a:pos x="268" y="12"/>
                </a:cxn>
                <a:cxn ang="0">
                  <a:pos x="221" y="1"/>
                </a:cxn>
                <a:cxn ang="0">
                  <a:pos x="173" y="3"/>
                </a:cxn>
                <a:cxn ang="0">
                  <a:pos x="127" y="20"/>
                </a:cxn>
                <a:cxn ang="0">
                  <a:pos x="86" y="56"/>
                </a:cxn>
              </a:cxnLst>
              <a:rect l="0" t="0" r="r" b="b"/>
              <a:pathLst>
                <a:path w="402" h="427">
                  <a:moveTo>
                    <a:pt x="86" y="56"/>
                  </a:moveTo>
                  <a:lnTo>
                    <a:pt x="70" y="78"/>
                  </a:lnTo>
                  <a:lnTo>
                    <a:pt x="60" y="98"/>
                  </a:lnTo>
                  <a:lnTo>
                    <a:pt x="54" y="118"/>
                  </a:lnTo>
                  <a:lnTo>
                    <a:pt x="50" y="137"/>
                  </a:lnTo>
                  <a:lnTo>
                    <a:pt x="48" y="158"/>
                  </a:lnTo>
                  <a:lnTo>
                    <a:pt x="46" y="177"/>
                  </a:lnTo>
                  <a:lnTo>
                    <a:pt x="43" y="196"/>
                  </a:lnTo>
                  <a:lnTo>
                    <a:pt x="40" y="216"/>
                  </a:lnTo>
                  <a:lnTo>
                    <a:pt x="36" y="223"/>
                  </a:lnTo>
                  <a:lnTo>
                    <a:pt x="32" y="228"/>
                  </a:lnTo>
                  <a:lnTo>
                    <a:pt x="26" y="230"/>
                  </a:lnTo>
                  <a:lnTo>
                    <a:pt x="20" y="233"/>
                  </a:lnTo>
                  <a:lnTo>
                    <a:pt x="14" y="233"/>
                  </a:lnTo>
                  <a:lnTo>
                    <a:pt x="9" y="234"/>
                  </a:lnTo>
                  <a:lnTo>
                    <a:pt x="4" y="235"/>
                  </a:lnTo>
                  <a:lnTo>
                    <a:pt x="2" y="236"/>
                  </a:lnTo>
                  <a:lnTo>
                    <a:pt x="0" y="246"/>
                  </a:lnTo>
                  <a:lnTo>
                    <a:pt x="3" y="257"/>
                  </a:lnTo>
                  <a:lnTo>
                    <a:pt x="8" y="265"/>
                  </a:lnTo>
                  <a:lnTo>
                    <a:pt x="10" y="269"/>
                  </a:lnTo>
                  <a:lnTo>
                    <a:pt x="10" y="273"/>
                  </a:lnTo>
                  <a:lnTo>
                    <a:pt x="12" y="282"/>
                  </a:lnTo>
                  <a:lnTo>
                    <a:pt x="12" y="296"/>
                  </a:lnTo>
                  <a:lnTo>
                    <a:pt x="13" y="310"/>
                  </a:lnTo>
                  <a:lnTo>
                    <a:pt x="19" y="312"/>
                  </a:lnTo>
                  <a:lnTo>
                    <a:pt x="28" y="313"/>
                  </a:lnTo>
                  <a:lnTo>
                    <a:pt x="39" y="313"/>
                  </a:lnTo>
                  <a:lnTo>
                    <a:pt x="48" y="314"/>
                  </a:lnTo>
                  <a:lnTo>
                    <a:pt x="54" y="315"/>
                  </a:lnTo>
                  <a:lnTo>
                    <a:pt x="54" y="320"/>
                  </a:lnTo>
                  <a:lnTo>
                    <a:pt x="46" y="327"/>
                  </a:lnTo>
                  <a:lnTo>
                    <a:pt x="27" y="339"/>
                  </a:lnTo>
                  <a:lnTo>
                    <a:pt x="28" y="348"/>
                  </a:lnTo>
                  <a:lnTo>
                    <a:pt x="30" y="358"/>
                  </a:lnTo>
                  <a:lnTo>
                    <a:pt x="35" y="368"/>
                  </a:lnTo>
                  <a:lnTo>
                    <a:pt x="42" y="378"/>
                  </a:lnTo>
                  <a:lnTo>
                    <a:pt x="49" y="388"/>
                  </a:lnTo>
                  <a:lnTo>
                    <a:pt x="56" y="398"/>
                  </a:lnTo>
                  <a:lnTo>
                    <a:pt x="66" y="404"/>
                  </a:lnTo>
                  <a:lnTo>
                    <a:pt x="74" y="408"/>
                  </a:lnTo>
                  <a:lnTo>
                    <a:pt x="95" y="416"/>
                  </a:lnTo>
                  <a:lnTo>
                    <a:pt x="118" y="422"/>
                  </a:lnTo>
                  <a:lnTo>
                    <a:pt x="142" y="424"/>
                  </a:lnTo>
                  <a:lnTo>
                    <a:pt x="166" y="427"/>
                  </a:lnTo>
                  <a:lnTo>
                    <a:pt x="191" y="425"/>
                  </a:lnTo>
                  <a:lnTo>
                    <a:pt x="213" y="423"/>
                  </a:lnTo>
                  <a:lnTo>
                    <a:pt x="235" y="417"/>
                  </a:lnTo>
                  <a:lnTo>
                    <a:pt x="255" y="410"/>
                  </a:lnTo>
                  <a:lnTo>
                    <a:pt x="268" y="402"/>
                  </a:lnTo>
                  <a:lnTo>
                    <a:pt x="281" y="394"/>
                  </a:lnTo>
                  <a:lnTo>
                    <a:pt x="294" y="384"/>
                  </a:lnTo>
                  <a:lnTo>
                    <a:pt x="306" y="375"/>
                  </a:lnTo>
                  <a:lnTo>
                    <a:pt x="317" y="364"/>
                  </a:lnTo>
                  <a:lnTo>
                    <a:pt x="327" y="352"/>
                  </a:lnTo>
                  <a:lnTo>
                    <a:pt x="338" y="338"/>
                  </a:lnTo>
                  <a:lnTo>
                    <a:pt x="346" y="325"/>
                  </a:lnTo>
                  <a:lnTo>
                    <a:pt x="346" y="325"/>
                  </a:lnTo>
                  <a:lnTo>
                    <a:pt x="346" y="325"/>
                  </a:lnTo>
                  <a:lnTo>
                    <a:pt x="346" y="325"/>
                  </a:lnTo>
                  <a:lnTo>
                    <a:pt x="346" y="325"/>
                  </a:lnTo>
                  <a:lnTo>
                    <a:pt x="346" y="325"/>
                  </a:lnTo>
                  <a:lnTo>
                    <a:pt x="346" y="324"/>
                  </a:lnTo>
                  <a:lnTo>
                    <a:pt x="346" y="324"/>
                  </a:lnTo>
                  <a:lnTo>
                    <a:pt x="346" y="324"/>
                  </a:lnTo>
                  <a:lnTo>
                    <a:pt x="346" y="324"/>
                  </a:lnTo>
                  <a:lnTo>
                    <a:pt x="346" y="324"/>
                  </a:lnTo>
                  <a:lnTo>
                    <a:pt x="346" y="324"/>
                  </a:lnTo>
                  <a:lnTo>
                    <a:pt x="346" y="324"/>
                  </a:lnTo>
                  <a:lnTo>
                    <a:pt x="346" y="324"/>
                  </a:lnTo>
                  <a:lnTo>
                    <a:pt x="346" y="324"/>
                  </a:lnTo>
                  <a:lnTo>
                    <a:pt x="346" y="324"/>
                  </a:lnTo>
                  <a:lnTo>
                    <a:pt x="346" y="324"/>
                  </a:lnTo>
                  <a:lnTo>
                    <a:pt x="347" y="322"/>
                  </a:lnTo>
                  <a:lnTo>
                    <a:pt x="347" y="321"/>
                  </a:lnTo>
                  <a:lnTo>
                    <a:pt x="347" y="320"/>
                  </a:lnTo>
                  <a:lnTo>
                    <a:pt x="349" y="319"/>
                  </a:lnTo>
                  <a:lnTo>
                    <a:pt x="350" y="320"/>
                  </a:lnTo>
                  <a:lnTo>
                    <a:pt x="352" y="315"/>
                  </a:lnTo>
                  <a:lnTo>
                    <a:pt x="360" y="303"/>
                  </a:lnTo>
                  <a:lnTo>
                    <a:pt x="371" y="284"/>
                  </a:lnTo>
                  <a:lnTo>
                    <a:pt x="382" y="258"/>
                  </a:lnTo>
                  <a:lnTo>
                    <a:pt x="392" y="230"/>
                  </a:lnTo>
                  <a:lnTo>
                    <a:pt x="399" y="200"/>
                  </a:lnTo>
                  <a:lnTo>
                    <a:pt x="402" y="170"/>
                  </a:lnTo>
                  <a:lnTo>
                    <a:pt x="397" y="139"/>
                  </a:lnTo>
                  <a:lnTo>
                    <a:pt x="390" y="120"/>
                  </a:lnTo>
                  <a:lnTo>
                    <a:pt x="379" y="101"/>
                  </a:lnTo>
                  <a:lnTo>
                    <a:pt x="365" y="83"/>
                  </a:lnTo>
                  <a:lnTo>
                    <a:pt x="350" y="66"/>
                  </a:lnTo>
                  <a:lnTo>
                    <a:pt x="332" y="50"/>
                  </a:lnTo>
                  <a:lnTo>
                    <a:pt x="312" y="35"/>
                  </a:lnTo>
                  <a:lnTo>
                    <a:pt x="291" y="23"/>
                  </a:lnTo>
                  <a:lnTo>
                    <a:pt x="268" y="12"/>
                  </a:lnTo>
                  <a:lnTo>
                    <a:pt x="245" y="5"/>
                  </a:lnTo>
                  <a:lnTo>
                    <a:pt x="221" y="1"/>
                  </a:lnTo>
                  <a:lnTo>
                    <a:pt x="198" y="0"/>
                  </a:lnTo>
                  <a:lnTo>
                    <a:pt x="173" y="3"/>
                  </a:lnTo>
                  <a:lnTo>
                    <a:pt x="149" y="9"/>
                  </a:lnTo>
                  <a:lnTo>
                    <a:pt x="127" y="20"/>
                  </a:lnTo>
                  <a:lnTo>
                    <a:pt x="106" y="35"/>
                  </a:lnTo>
                  <a:lnTo>
                    <a:pt x="86" y="56"/>
                  </a:lnTo>
                  <a:close/>
                </a:path>
              </a:pathLst>
            </a:custGeom>
            <a:solidFill>
              <a:srgbClr val="FFBFA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45146" name="Freeform 90"/>
            <p:cNvSpPr>
              <a:spLocks/>
            </p:cNvSpPr>
            <p:nvPr/>
          </p:nvSpPr>
          <p:spPr bwMode="auto">
            <a:xfrm>
              <a:off x="5716588" y="3681413"/>
              <a:ext cx="42863" cy="58738"/>
            </a:xfrm>
            <a:custGeom>
              <a:avLst/>
              <a:gdLst/>
              <a:ahLst/>
              <a:cxnLst>
                <a:cxn ang="0">
                  <a:pos x="27" y="21"/>
                </a:cxn>
                <a:cxn ang="0">
                  <a:pos x="24" y="29"/>
                </a:cxn>
                <a:cxn ang="0">
                  <a:pos x="20" y="33"/>
                </a:cxn>
                <a:cxn ang="0">
                  <a:pos x="15" y="37"/>
                </a:cxn>
                <a:cxn ang="0">
                  <a:pos x="9" y="37"/>
                </a:cxn>
                <a:cxn ang="0">
                  <a:pos x="4" y="35"/>
                </a:cxn>
                <a:cxn ang="0">
                  <a:pos x="2" y="30"/>
                </a:cxn>
                <a:cxn ang="0">
                  <a:pos x="0" y="23"/>
                </a:cxn>
                <a:cxn ang="0">
                  <a:pos x="1" y="15"/>
                </a:cxn>
                <a:cxn ang="0">
                  <a:pos x="3" y="8"/>
                </a:cxn>
                <a:cxn ang="0">
                  <a:pos x="8" y="2"/>
                </a:cxn>
                <a:cxn ang="0">
                  <a:pos x="13" y="0"/>
                </a:cxn>
                <a:cxn ang="0">
                  <a:pos x="17" y="0"/>
                </a:cxn>
                <a:cxn ang="0">
                  <a:pos x="22" y="2"/>
                </a:cxn>
                <a:cxn ang="0">
                  <a:pos x="25" y="7"/>
                </a:cxn>
                <a:cxn ang="0">
                  <a:pos x="27" y="14"/>
                </a:cxn>
                <a:cxn ang="0">
                  <a:pos x="27" y="21"/>
                </a:cxn>
              </a:cxnLst>
              <a:rect l="0" t="0" r="r" b="b"/>
              <a:pathLst>
                <a:path w="27" h="37">
                  <a:moveTo>
                    <a:pt x="27" y="21"/>
                  </a:moveTo>
                  <a:lnTo>
                    <a:pt x="24" y="29"/>
                  </a:lnTo>
                  <a:lnTo>
                    <a:pt x="20" y="33"/>
                  </a:lnTo>
                  <a:lnTo>
                    <a:pt x="15" y="37"/>
                  </a:lnTo>
                  <a:lnTo>
                    <a:pt x="9" y="37"/>
                  </a:lnTo>
                  <a:lnTo>
                    <a:pt x="4" y="35"/>
                  </a:lnTo>
                  <a:lnTo>
                    <a:pt x="2" y="30"/>
                  </a:lnTo>
                  <a:lnTo>
                    <a:pt x="0" y="23"/>
                  </a:lnTo>
                  <a:lnTo>
                    <a:pt x="1" y="15"/>
                  </a:lnTo>
                  <a:lnTo>
                    <a:pt x="3" y="8"/>
                  </a:lnTo>
                  <a:lnTo>
                    <a:pt x="8" y="2"/>
                  </a:lnTo>
                  <a:lnTo>
                    <a:pt x="13" y="0"/>
                  </a:lnTo>
                  <a:lnTo>
                    <a:pt x="17" y="0"/>
                  </a:lnTo>
                  <a:lnTo>
                    <a:pt x="22" y="2"/>
                  </a:lnTo>
                  <a:lnTo>
                    <a:pt x="25" y="7"/>
                  </a:lnTo>
                  <a:lnTo>
                    <a:pt x="27" y="14"/>
                  </a:lnTo>
                  <a:lnTo>
                    <a:pt x="27" y="2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45147" name="Freeform 91"/>
            <p:cNvSpPr>
              <a:spLocks/>
            </p:cNvSpPr>
            <p:nvPr/>
          </p:nvSpPr>
          <p:spPr bwMode="auto">
            <a:xfrm>
              <a:off x="5729288" y="3692525"/>
              <a:ext cx="15875" cy="15875"/>
            </a:xfrm>
            <a:custGeom>
              <a:avLst/>
              <a:gdLst/>
              <a:ahLst/>
              <a:cxnLst>
                <a:cxn ang="0">
                  <a:pos x="9" y="2"/>
                </a:cxn>
                <a:cxn ang="0">
                  <a:pos x="10" y="3"/>
                </a:cxn>
                <a:cxn ang="0">
                  <a:pos x="10" y="6"/>
                </a:cxn>
                <a:cxn ang="0">
                  <a:pos x="9" y="7"/>
                </a:cxn>
                <a:cxn ang="0">
                  <a:pos x="8" y="8"/>
                </a:cxn>
                <a:cxn ang="0">
                  <a:pos x="6" y="10"/>
                </a:cxn>
                <a:cxn ang="0">
                  <a:pos x="5" y="10"/>
                </a:cxn>
                <a:cxn ang="0">
                  <a:pos x="2" y="8"/>
                </a:cxn>
                <a:cxn ang="0">
                  <a:pos x="1" y="7"/>
                </a:cxn>
                <a:cxn ang="0">
                  <a:pos x="0" y="6"/>
                </a:cxn>
                <a:cxn ang="0">
                  <a:pos x="0" y="3"/>
                </a:cxn>
                <a:cxn ang="0">
                  <a:pos x="1" y="2"/>
                </a:cxn>
                <a:cxn ang="0">
                  <a:pos x="2" y="1"/>
                </a:cxn>
                <a:cxn ang="0">
                  <a:pos x="5" y="0"/>
                </a:cxn>
                <a:cxn ang="0">
                  <a:pos x="6" y="0"/>
                </a:cxn>
                <a:cxn ang="0">
                  <a:pos x="8" y="1"/>
                </a:cxn>
                <a:cxn ang="0">
                  <a:pos x="9" y="2"/>
                </a:cxn>
              </a:cxnLst>
              <a:rect l="0" t="0" r="r" b="b"/>
              <a:pathLst>
                <a:path w="10" h="10">
                  <a:moveTo>
                    <a:pt x="9" y="2"/>
                  </a:moveTo>
                  <a:lnTo>
                    <a:pt x="10" y="3"/>
                  </a:lnTo>
                  <a:lnTo>
                    <a:pt x="10" y="6"/>
                  </a:lnTo>
                  <a:lnTo>
                    <a:pt x="9" y="7"/>
                  </a:lnTo>
                  <a:lnTo>
                    <a:pt x="8" y="8"/>
                  </a:lnTo>
                  <a:lnTo>
                    <a:pt x="6" y="10"/>
                  </a:lnTo>
                  <a:lnTo>
                    <a:pt x="5" y="10"/>
                  </a:lnTo>
                  <a:lnTo>
                    <a:pt x="2" y="8"/>
                  </a:lnTo>
                  <a:lnTo>
                    <a:pt x="1" y="7"/>
                  </a:lnTo>
                  <a:lnTo>
                    <a:pt x="0" y="6"/>
                  </a:lnTo>
                  <a:lnTo>
                    <a:pt x="0" y="3"/>
                  </a:lnTo>
                  <a:lnTo>
                    <a:pt x="1" y="2"/>
                  </a:lnTo>
                  <a:lnTo>
                    <a:pt x="2" y="1"/>
                  </a:lnTo>
                  <a:lnTo>
                    <a:pt x="5" y="0"/>
                  </a:lnTo>
                  <a:lnTo>
                    <a:pt x="6" y="0"/>
                  </a:lnTo>
                  <a:lnTo>
                    <a:pt x="8" y="1"/>
                  </a:lnTo>
                  <a:lnTo>
                    <a:pt x="9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45148" name="Freeform 92"/>
            <p:cNvSpPr>
              <a:spLocks/>
            </p:cNvSpPr>
            <p:nvPr/>
          </p:nvSpPr>
          <p:spPr bwMode="auto">
            <a:xfrm>
              <a:off x="5702300" y="3327400"/>
              <a:ext cx="603250" cy="1357313"/>
            </a:xfrm>
            <a:custGeom>
              <a:avLst/>
              <a:gdLst/>
              <a:ahLst/>
              <a:cxnLst>
                <a:cxn ang="0">
                  <a:pos x="51" y="132"/>
                </a:cxn>
                <a:cxn ang="0">
                  <a:pos x="29" y="109"/>
                </a:cxn>
                <a:cxn ang="0">
                  <a:pos x="12" y="98"/>
                </a:cxn>
                <a:cxn ang="0">
                  <a:pos x="1" y="93"/>
                </a:cxn>
                <a:cxn ang="0">
                  <a:pos x="1" y="92"/>
                </a:cxn>
                <a:cxn ang="0">
                  <a:pos x="7" y="82"/>
                </a:cxn>
                <a:cxn ang="0">
                  <a:pos x="19" y="65"/>
                </a:cxn>
                <a:cxn ang="0">
                  <a:pos x="37" y="46"/>
                </a:cxn>
                <a:cxn ang="0">
                  <a:pos x="60" y="26"/>
                </a:cxn>
                <a:cxn ang="0">
                  <a:pos x="92" y="11"/>
                </a:cxn>
                <a:cxn ang="0">
                  <a:pos x="129" y="1"/>
                </a:cxn>
                <a:cxn ang="0">
                  <a:pos x="174" y="2"/>
                </a:cxn>
                <a:cxn ang="0">
                  <a:pos x="231" y="18"/>
                </a:cxn>
                <a:cxn ang="0">
                  <a:pos x="295" y="51"/>
                </a:cxn>
                <a:cxn ang="0">
                  <a:pos x="347" y="104"/>
                </a:cxn>
                <a:cxn ang="0">
                  <a:pos x="376" y="184"/>
                </a:cxn>
                <a:cxn ang="0">
                  <a:pos x="379" y="255"/>
                </a:cxn>
                <a:cxn ang="0">
                  <a:pos x="374" y="298"/>
                </a:cxn>
                <a:cxn ang="0">
                  <a:pos x="363" y="346"/>
                </a:cxn>
                <a:cxn ang="0">
                  <a:pos x="348" y="399"/>
                </a:cxn>
                <a:cxn ang="0">
                  <a:pos x="329" y="449"/>
                </a:cxn>
                <a:cxn ang="0">
                  <a:pos x="309" y="493"/>
                </a:cxn>
                <a:cxn ang="0">
                  <a:pos x="285" y="540"/>
                </a:cxn>
                <a:cxn ang="0">
                  <a:pos x="260" y="591"/>
                </a:cxn>
                <a:cxn ang="0">
                  <a:pos x="229" y="644"/>
                </a:cxn>
                <a:cxn ang="0">
                  <a:pos x="195" y="700"/>
                </a:cxn>
                <a:cxn ang="0">
                  <a:pos x="156" y="759"/>
                </a:cxn>
                <a:cxn ang="0">
                  <a:pos x="113" y="822"/>
                </a:cxn>
                <a:cxn ang="0">
                  <a:pos x="156" y="219"/>
                </a:cxn>
                <a:cxn ang="0">
                  <a:pos x="149" y="219"/>
                </a:cxn>
                <a:cxn ang="0">
                  <a:pos x="129" y="213"/>
                </a:cxn>
                <a:cxn ang="0">
                  <a:pos x="98" y="192"/>
                </a:cxn>
                <a:cxn ang="0">
                  <a:pos x="63" y="147"/>
                </a:cxn>
              </a:cxnLst>
              <a:rect l="0" t="0" r="r" b="b"/>
              <a:pathLst>
                <a:path w="380" h="855">
                  <a:moveTo>
                    <a:pt x="63" y="147"/>
                  </a:moveTo>
                  <a:lnTo>
                    <a:pt x="51" y="132"/>
                  </a:lnTo>
                  <a:lnTo>
                    <a:pt x="39" y="118"/>
                  </a:lnTo>
                  <a:lnTo>
                    <a:pt x="29" y="109"/>
                  </a:lnTo>
                  <a:lnTo>
                    <a:pt x="19" y="101"/>
                  </a:lnTo>
                  <a:lnTo>
                    <a:pt x="12" y="98"/>
                  </a:lnTo>
                  <a:lnTo>
                    <a:pt x="5" y="94"/>
                  </a:lnTo>
                  <a:lnTo>
                    <a:pt x="1" y="93"/>
                  </a:lnTo>
                  <a:lnTo>
                    <a:pt x="0" y="93"/>
                  </a:lnTo>
                  <a:lnTo>
                    <a:pt x="1" y="92"/>
                  </a:lnTo>
                  <a:lnTo>
                    <a:pt x="3" y="88"/>
                  </a:lnTo>
                  <a:lnTo>
                    <a:pt x="7" y="82"/>
                  </a:lnTo>
                  <a:lnTo>
                    <a:pt x="12" y="75"/>
                  </a:lnTo>
                  <a:lnTo>
                    <a:pt x="19" y="65"/>
                  </a:lnTo>
                  <a:lnTo>
                    <a:pt x="27" y="57"/>
                  </a:lnTo>
                  <a:lnTo>
                    <a:pt x="37" y="46"/>
                  </a:lnTo>
                  <a:lnTo>
                    <a:pt x="49" y="36"/>
                  </a:lnTo>
                  <a:lnTo>
                    <a:pt x="60" y="26"/>
                  </a:lnTo>
                  <a:lnTo>
                    <a:pt x="76" y="18"/>
                  </a:lnTo>
                  <a:lnTo>
                    <a:pt x="92" y="11"/>
                  </a:lnTo>
                  <a:lnTo>
                    <a:pt x="110" y="4"/>
                  </a:lnTo>
                  <a:lnTo>
                    <a:pt x="129" y="1"/>
                  </a:lnTo>
                  <a:lnTo>
                    <a:pt x="150" y="0"/>
                  </a:lnTo>
                  <a:lnTo>
                    <a:pt x="174" y="2"/>
                  </a:lnTo>
                  <a:lnTo>
                    <a:pt x="198" y="7"/>
                  </a:lnTo>
                  <a:lnTo>
                    <a:pt x="231" y="18"/>
                  </a:lnTo>
                  <a:lnTo>
                    <a:pt x="264" y="31"/>
                  </a:lnTo>
                  <a:lnTo>
                    <a:pt x="295" y="51"/>
                  </a:lnTo>
                  <a:lnTo>
                    <a:pt x="323" y="74"/>
                  </a:lnTo>
                  <a:lnTo>
                    <a:pt x="347" y="104"/>
                  </a:lnTo>
                  <a:lnTo>
                    <a:pt x="364" y="140"/>
                  </a:lnTo>
                  <a:lnTo>
                    <a:pt x="376" y="184"/>
                  </a:lnTo>
                  <a:lnTo>
                    <a:pt x="380" y="235"/>
                  </a:lnTo>
                  <a:lnTo>
                    <a:pt x="379" y="255"/>
                  </a:lnTo>
                  <a:lnTo>
                    <a:pt x="377" y="276"/>
                  </a:lnTo>
                  <a:lnTo>
                    <a:pt x="374" y="298"/>
                  </a:lnTo>
                  <a:lnTo>
                    <a:pt x="369" y="322"/>
                  </a:lnTo>
                  <a:lnTo>
                    <a:pt x="363" y="346"/>
                  </a:lnTo>
                  <a:lnTo>
                    <a:pt x="356" y="372"/>
                  </a:lnTo>
                  <a:lnTo>
                    <a:pt x="348" y="399"/>
                  </a:lnTo>
                  <a:lnTo>
                    <a:pt x="337" y="427"/>
                  </a:lnTo>
                  <a:lnTo>
                    <a:pt x="329" y="449"/>
                  </a:lnTo>
                  <a:lnTo>
                    <a:pt x="320" y="471"/>
                  </a:lnTo>
                  <a:lnTo>
                    <a:pt x="309" y="493"/>
                  </a:lnTo>
                  <a:lnTo>
                    <a:pt x="298" y="516"/>
                  </a:lnTo>
                  <a:lnTo>
                    <a:pt x="285" y="540"/>
                  </a:lnTo>
                  <a:lnTo>
                    <a:pt x="274" y="565"/>
                  </a:lnTo>
                  <a:lnTo>
                    <a:pt x="260" y="591"/>
                  </a:lnTo>
                  <a:lnTo>
                    <a:pt x="244" y="616"/>
                  </a:lnTo>
                  <a:lnTo>
                    <a:pt x="229" y="644"/>
                  </a:lnTo>
                  <a:lnTo>
                    <a:pt x="212" y="671"/>
                  </a:lnTo>
                  <a:lnTo>
                    <a:pt x="195" y="700"/>
                  </a:lnTo>
                  <a:lnTo>
                    <a:pt x="176" y="729"/>
                  </a:lnTo>
                  <a:lnTo>
                    <a:pt x="156" y="759"/>
                  </a:lnTo>
                  <a:lnTo>
                    <a:pt x="135" y="791"/>
                  </a:lnTo>
                  <a:lnTo>
                    <a:pt x="113" y="822"/>
                  </a:lnTo>
                  <a:lnTo>
                    <a:pt x="90" y="855"/>
                  </a:lnTo>
                  <a:lnTo>
                    <a:pt x="156" y="219"/>
                  </a:lnTo>
                  <a:lnTo>
                    <a:pt x="153" y="219"/>
                  </a:lnTo>
                  <a:lnTo>
                    <a:pt x="149" y="219"/>
                  </a:lnTo>
                  <a:lnTo>
                    <a:pt x="139" y="216"/>
                  </a:lnTo>
                  <a:lnTo>
                    <a:pt x="129" y="213"/>
                  </a:lnTo>
                  <a:lnTo>
                    <a:pt x="115" y="204"/>
                  </a:lnTo>
                  <a:lnTo>
                    <a:pt x="98" y="192"/>
                  </a:lnTo>
                  <a:lnTo>
                    <a:pt x="82" y="173"/>
                  </a:lnTo>
                  <a:lnTo>
                    <a:pt x="63" y="147"/>
                  </a:lnTo>
                  <a:close/>
                </a:path>
              </a:pathLst>
            </a:custGeom>
            <a:solidFill>
              <a:srgbClr val="3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45149" name="Freeform 93"/>
            <p:cNvSpPr>
              <a:spLocks/>
            </p:cNvSpPr>
            <p:nvPr/>
          </p:nvSpPr>
          <p:spPr bwMode="auto">
            <a:xfrm>
              <a:off x="5873750" y="4165600"/>
              <a:ext cx="238125" cy="473075"/>
            </a:xfrm>
            <a:custGeom>
              <a:avLst/>
              <a:gdLst/>
              <a:ahLst/>
              <a:cxnLst>
                <a:cxn ang="0">
                  <a:pos x="143" y="77"/>
                </a:cxn>
                <a:cxn ang="0">
                  <a:pos x="141" y="82"/>
                </a:cxn>
                <a:cxn ang="0">
                  <a:pos x="133" y="97"/>
                </a:cxn>
                <a:cxn ang="0">
                  <a:pos x="124" y="119"/>
                </a:cxn>
                <a:cxn ang="0">
                  <a:pos x="115" y="145"/>
                </a:cxn>
                <a:cxn ang="0">
                  <a:pos x="110" y="166"/>
                </a:cxn>
                <a:cxn ang="0">
                  <a:pos x="109" y="186"/>
                </a:cxn>
                <a:cxn ang="0">
                  <a:pos x="109" y="206"/>
                </a:cxn>
                <a:cxn ang="0">
                  <a:pos x="111" y="223"/>
                </a:cxn>
                <a:cxn ang="0">
                  <a:pos x="117" y="237"/>
                </a:cxn>
                <a:cxn ang="0">
                  <a:pos x="124" y="248"/>
                </a:cxn>
                <a:cxn ang="0">
                  <a:pos x="136" y="253"/>
                </a:cxn>
                <a:cxn ang="0">
                  <a:pos x="150" y="252"/>
                </a:cxn>
                <a:cxn ang="0">
                  <a:pos x="150" y="254"/>
                </a:cxn>
                <a:cxn ang="0">
                  <a:pos x="148" y="262"/>
                </a:cxn>
                <a:cxn ang="0">
                  <a:pos x="143" y="270"/>
                </a:cxn>
                <a:cxn ang="0">
                  <a:pos x="136" y="280"/>
                </a:cxn>
                <a:cxn ang="0">
                  <a:pos x="124" y="289"/>
                </a:cxn>
                <a:cxn ang="0">
                  <a:pos x="108" y="295"/>
                </a:cxn>
                <a:cxn ang="0">
                  <a:pos x="87" y="298"/>
                </a:cxn>
                <a:cxn ang="0">
                  <a:pos x="58" y="294"/>
                </a:cxn>
                <a:cxn ang="0">
                  <a:pos x="47" y="291"/>
                </a:cxn>
                <a:cxn ang="0">
                  <a:pos x="35" y="283"/>
                </a:cxn>
                <a:cxn ang="0">
                  <a:pos x="24" y="272"/>
                </a:cxn>
                <a:cxn ang="0">
                  <a:pos x="15" y="257"/>
                </a:cxn>
                <a:cxn ang="0">
                  <a:pos x="8" y="236"/>
                </a:cxn>
                <a:cxn ang="0">
                  <a:pos x="3" y="209"/>
                </a:cxn>
                <a:cxn ang="0">
                  <a:pos x="0" y="177"/>
                </a:cxn>
                <a:cxn ang="0">
                  <a:pos x="0" y="137"/>
                </a:cxn>
                <a:cxn ang="0">
                  <a:pos x="8" y="57"/>
                </a:cxn>
                <a:cxn ang="0">
                  <a:pos x="25" y="14"/>
                </a:cxn>
                <a:cxn ang="0">
                  <a:pos x="49" y="0"/>
                </a:cxn>
                <a:cxn ang="0">
                  <a:pos x="75" y="7"/>
                </a:cxn>
                <a:cxn ang="0">
                  <a:pos x="100" y="25"/>
                </a:cxn>
                <a:cxn ang="0">
                  <a:pos x="122" y="50"/>
                </a:cxn>
                <a:cxn ang="0">
                  <a:pos x="137" y="69"/>
                </a:cxn>
                <a:cxn ang="0">
                  <a:pos x="143" y="77"/>
                </a:cxn>
              </a:cxnLst>
              <a:rect l="0" t="0" r="r" b="b"/>
              <a:pathLst>
                <a:path w="150" h="298">
                  <a:moveTo>
                    <a:pt x="143" y="77"/>
                  </a:moveTo>
                  <a:lnTo>
                    <a:pt x="141" y="82"/>
                  </a:lnTo>
                  <a:lnTo>
                    <a:pt x="133" y="97"/>
                  </a:lnTo>
                  <a:lnTo>
                    <a:pt x="124" y="119"/>
                  </a:lnTo>
                  <a:lnTo>
                    <a:pt x="115" y="145"/>
                  </a:lnTo>
                  <a:lnTo>
                    <a:pt x="110" y="166"/>
                  </a:lnTo>
                  <a:lnTo>
                    <a:pt x="109" y="186"/>
                  </a:lnTo>
                  <a:lnTo>
                    <a:pt x="109" y="206"/>
                  </a:lnTo>
                  <a:lnTo>
                    <a:pt x="111" y="223"/>
                  </a:lnTo>
                  <a:lnTo>
                    <a:pt x="117" y="237"/>
                  </a:lnTo>
                  <a:lnTo>
                    <a:pt x="124" y="248"/>
                  </a:lnTo>
                  <a:lnTo>
                    <a:pt x="136" y="253"/>
                  </a:lnTo>
                  <a:lnTo>
                    <a:pt x="150" y="252"/>
                  </a:lnTo>
                  <a:lnTo>
                    <a:pt x="150" y="254"/>
                  </a:lnTo>
                  <a:lnTo>
                    <a:pt x="148" y="262"/>
                  </a:lnTo>
                  <a:lnTo>
                    <a:pt x="143" y="270"/>
                  </a:lnTo>
                  <a:lnTo>
                    <a:pt x="136" y="280"/>
                  </a:lnTo>
                  <a:lnTo>
                    <a:pt x="124" y="289"/>
                  </a:lnTo>
                  <a:lnTo>
                    <a:pt x="108" y="295"/>
                  </a:lnTo>
                  <a:lnTo>
                    <a:pt x="87" y="298"/>
                  </a:lnTo>
                  <a:lnTo>
                    <a:pt x="58" y="294"/>
                  </a:lnTo>
                  <a:lnTo>
                    <a:pt x="47" y="291"/>
                  </a:lnTo>
                  <a:lnTo>
                    <a:pt x="35" y="283"/>
                  </a:lnTo>
                  <a:lnTo>
                    <a:pt x="24" y="272"/>
                  </a:lnTo>
                  <a:lnTo>
                    <a:pt x="15" y="257"/>
                  </a:lnTo>
                  <a:lnTo>
                    <a:pt x="8" y="236"/>
                  </a:lnTo>
                  <a:lnTo>
                    <a:pt x="3" y="209"/>
                  </a:lnTo>
                  <a:lnTo>
                    <a:pt x="0" y="177"/>
                  </a:lnTo>
                  <a:lnTo>
                    <a:pt x="0" y="137"/>
                  </a:lnTo>
                  <a:lnTo>
                    <a:pt x="8" y="57"/>
                  </a:lnTo>
                  <a:lnTo>
                    <a:pt x="25" y="14"/>
                  </a:lnTo>
                  <a:lnTo>
                    <a:pt x="49" y="0"/>
                  </a:lnTo>
                  <a:lnTo>
                    <a:pt x="75" y="7"/>
                  </a:lnTo>
                  <a:lnTo>
                    <a:pt x="100" y="25"/>
                  </a:lnTo>
                  <a:lnTo>
                    <a:pt x="122" y="50"/>
                  </a:lnTo>
                  <a:lnTo>
                    <a:pt x="137" y="69"/>
                  </a:lnTo>
                  <a:lnTo>
                    <a:pt x="143" y="77"/>
                  </a:lnTo>
                  <a:close/>
                </a:path>
              </a:pathLst>
            </a:custGeom>
            <a:solidFill>
              <a:srgbClr val="3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45150" name="Freeform 94"/>
            <p:cNvSpPr>
              <a:spLocks/>
            </p:cNvSpPr>
            <p:nvPr/>
          </p:nvSpPr>
          <p:spPr bwMode="auto">
            <a:xfrm>
              <a:off x="5748338" y="3627438"/>
              <a:ext cx="44450" cy="66675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3" y="0"/>
                </a:cxn>
                <a:cxn ang="0">
                  <a:pos x="1" y="1"/>
                </a:cxn>
                <a:cxn ang="0">
                  <a:pos x="0" y="3"/>
                </a:cxn>
                <a:cxn ang="0">
                  <a:pos x="0" y="6"/>
                </a:cxn>
                <a:cxn ang="0">
                  <a:pos x="1" y="9"/>
                </a:cxn>
                <a:cxn ang="0">
                  <a:pos x="2" y="13"/>
                </a:cxn>
                <a:cxn ang="0">
                  <a:pos x="4" y="15"/>
                </a:cxn>
                <a:cxn ang="0">
                  <a:pos x="8" y="17"/>
                </a:cxn>
                <a:cxn ang="0">
                  <a:pos x="9" y="17"/>
                </a:cxn>
                <a:cxn ang="0">
                  <a:pos x="11" y="18"/>
                </a:cxn>
                <a:cxn ang="0">
                  <a:pos x="13" y="20"/>
                </a:cxn>
                <a:cxn ang="0">
                  <a:pos x="15" y="21"/>
                </a:cxn>
                <a:cxn ang="0">
                  <a:pos x="20" y="30"/>
                </a:cxn>
                <a:cxn ang="0">
                  <a:pos x="23" y="35"/>
                </a:cxn>
                <a:cxn ang="0">
                  <a:pos x="24" y="40"/>
                </a:cxn>
                <a:cxn ang="0">
                  <a:pos x="27" y="42"/>
                </a:cxn>
                <a:cxn ang="0">
                  <a:pos x="28" y="40"/>
                </a:cxn>
                <a:cxn ang="0">
                  <a:pos x="28" y="35"/>
                </a:cxn>
                <a:cxn ang="0">
                  <a:pos x="27" y="26"/>
                </a:cxn>
                <a:cxn ang="0">
                  <a:pos x="23" y="18"/>
                </a:cxn>
                <a:cxn ang="0">
                  <a:pos x="18" y="11"/>
                </a:cxn>
                <a:cxn ang="0">
                  <a:pos x="13" y="4"/>
                </a:cxn>
                <a:cxn ang="0">
                  <a:pos x="8" y="1"/>
                </a:cxn>
                <a:cxn ang="0">
                  <a:pos x="5" y="0"/>
                </a:cxn>
              </a:cxnLst>
              <a:rect l="0" t="0" r="r" b="b"/>
              <a:pathLst>
                <a:path w="28" h="42">
                  <a:moveTo>
                    <a:pt x="5" y="0"/>
                  </a:moveTo>
                  <a:lnTo>
                    <a:pt x="3" y="0"/>
                  </a:lnTo>
                  <a:lnTo>
                    <a:pt x="1" y="1"/>
                  </a:lnTo>
                  <a:lnTo>
                    <a:pt x="0" y="3"/>
                  </a:lnTo>
                  <a:lnTo>
                    <a:pt x="0" y="6"/>
                  </a:lnTo>
                  <a:lnTo>
                    <a:pt x="1" y="9"/>
                  </a:lnTo>
                  <a:lnTo>
                    <a:pt x="2" y="13"/>
                  </a:lnTo>
                  <a:lnTo>
                    <a:pt x="4" y="15"/>
                  </a:lnTo>
                  <a:lnTo>
                    <a:pt x="8" y="17"/>
                  </a:lnTo>
                  <a:lnTo>
                    <a:pt x="9" y="17"/>
                  </a:lnTo>
                  <a:lnTo>
                    <a:pt x="11" y="18"/>
                  </a:lnTo>
                  <a:lnTo>
                    <a:pt x="13" y="20"/>
                  </a:lnTo>
                  <a:lnTo>
                    <a:pt x="15" y="21"/>
                  </a:lnTo>
                  <a:lnTo>
                    <a:pt x="20" y="30"/>
                  </a:lnTo>
                  <a:lnTo>
                    <a:pt x="23" y="35"/>
                  </a:lnTo>
                  <a:lnTo>
                    <a:pt x="24" y="40"/>
                  </a:lnTo>
                  <a:lnTo>
                    <a:pt x="27" y="42"/>
                  </a:lnTo>
                  <a:lnTo>
                    <a:pt x="28" y="40"/>
                  </a:lnTo>
                  <a:lnTo>
                    <a:pt x="28" y="35"/>
                  </a:lnTo>
                  <a:lnTo>
                    <a:pt x="27" y="26"/>
                  </a:lnTo>
                  <a:lnTo>
                    <a:pt x="23" y="18"/>
                  </a:lnTo>
                  <a:lnTo>
                    <a:pt x="18" y="11"/>
                  </a:lnTo>
                  <a:lnTo>
                    <a:pt x="13" y="4"/>
                  </a:lnTo>
                  <a:lnTo>
                    <a:pt x="8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45151" name="Freeform 95"/>
            <p:cNvSpPr>
              <a:spLocks/>
            </p:cNvSpPr>
            <p:nvPr/>
          </p:nvSpPr>
          <p:spPr bwMode="auto">
            <a:xfrm>
              <a:off x="5697538" y="3644900"/>
              <a:ext cx="304800" cy="1155700"/>
            </a:xfrm>
            <a:custGeom>
              <a:avLst/>
              <a:gdLst/>
              <a:ahLst/>
              <a:cxnLst>
                <a:cxn ang="0">
                  <a:pos x="173" y="0"/>
                </a:cxn>
                <a:cxn ang="0">
                  <a:pos x="187" y="23"/>
                </a:cxn>
                <a:cxn ang="0">
                  <a:pos x="192" y="83"/>
                </a:cxn>
                <a:cxn ang="0">
                  <a:pos x="189" y="172"/>
                </a:cxn>
                <a:cxn ang="0">
                  <a:pos x="182" y="273"/>
                </a:cxn>
                <a:cxn ang="0">
                  <a:pos x="173" y="378"/>
                </a:cxn>
                <a:cxn ang="0">
                  <a:pos x="161" y="471"/>
                </a:cxn>
                <a:cxn ang="0">
                  <a:pos x="152" y="542"/>
                </a:cxn>
                <a:cxn ang="0">
                  <a:pos x="145" y="577"/>
                </a:cxn>
                <a:cxn ang="0">
                  <a:pos x="140" y="598"/>
                </a:cxn>
                <a:cxn ang="0">
                  <a:pos x="136" y="617"/>
                </a:cxn>
                <a:cxn ang="0">
                  <a:pos x="135" y="637"/>
                </a:cxn>
                <a:cxn ang="0">
                  <a:pos x="136" y="655"/>
                </a:cxn>
                <a:cxn ang="0">
                  <a:pos x="141" y="670"/>
                </a:cxn>
                <a:cxn ang="0">
                  <a:pos x="149" y="680"/>
                </a:cxn>
                <a:cxn ang="0">
                  <a:pos x="160" y="686"/>
                </a:cxn>
                <a:cxn ang="0">
                  <a:pos x="174" y="685"/>
                </a:cxn>
                <a:cxn ang="0">
                  <a:pos x="173" y="688"/>
                </a:cxn>
                <a:cxn ang="0">
                  <a:pos x="171" y="695"/>
                </a:cxn>
                <a:cxn ang="0">
                  <a:pos x="166" y="703"/>
                </a:cxn>
                <a:cxn ang="0">
                  <a:pos x="158" y="713"/>
                </a:cxn>
                <a:cxn ang="0">
                  <a:pos x="146" y="722"/>
                </a:cxn>
                <a:cxn ang="0">
                  <a:pos x="129" y="728"/>
                </a:cxn>
                <a:cxn ang="0">
                  <a:pos x="108" y="728"/>
                </a:cxn>
                <a:cxn ang="0">
                  <a:pos x="80" y="723"/>
                </a:cxn>
                <a:cxn ang="0">
                  <a:pos x="67" y="718"/>
                </a:cxn>
                <a:cxn ang="0">
                  <a:pos x="53" y="709"/>
                </a:cxn>
                <a:cxn ang="0">
                  <a:pos x="39" y="697"/>
                </a:cxn>
                <a:cxn ang="0">
                  <a:pos x="25" y="680"/>
                </a:cxn>
                <a:cxn ang="0">
                  <a:pos x="13" y="660"/>
                </a:cxn>
                <a:cxn ang="0">
                  <a:pos x="3" y="632"/>
                </a:cxn>
                <a:cxn ang="0">
                  <a:pos x="0" y="598"/>
                </a:cxn>
                <a:cxn ang="0">
                  <a:pos x="0" y="558"/>
                </a:cxn>
                <a:cxn ang="0">
                  <a:pos x="8" y="506"/>
                </a:cxn>
                <a:cxn ang="0">
                  <a:pos x="26" y="430"/>
                </a:cxn>
                <a:cxn ang="0">
                  <a:pos x="50" y="339"/>
                </a:cxn>
                <a:cxn ang="0">
                  <a:pos x="79" y="243"/>
                </a:cxn>
                <a:cxn ang="0">
                  <a:pos x="107" y="151"/>
                </a:cxn>
                <a:cxn ang="0">
                  <a:pos x="134" y="73"/>
                </a:cxn>
                <a:cxn ang="0">
                  <a:pos x="158" y="20"/>
                </a:cxn>
                <a:cxn ang="0">
                  <a:pos x="173" y="0"/>
                </a:cxn>
              </a:cxnLst>
              <a:rect l="0" t="0" r="r" b="b"/>
              <a:pathLst>
                <a:path w="192" h="728">
                  <a:moveTo>
                    <a:pt x="173" y="0"/>
                  </a:moveTo>
                  <a:lnTo>
                    <a:pt x="187" y="23"/>
                  </a:lnTo>
                  <a:lnTo>
                    <a:pt x="192" y="83"/>
                  </a:lnTo>
                  <a:lnTo>
                    <a:pt x="189" y="172"/>
                  </a:lnTo>
                  <a:lnTo>
                    <a:pt x="182" y="273"/>
                  </a:lnTo>
                  <a:lnTo>
                    <a:pt x="173" y="378"/>
                  </a:lnTo>
                  <a:lnTo>
                    <a:pt x="161" y="471"/>
                  </a:lnTo>
                  <a:lnTo>
                    <a:pt x="152" y="542"/>
                  </a:lnTo>
                  <a:lnTo>
                    <a:pt x="145" y="577"/>
                  </a:lnTo>
                  <a:lnTo>
                    <a:pt x="140" y="598"/>
                  </a:lnTo>
                  <a:lnTo>
                    <a:pt x="136" y="617"/>
                  </a:lnTo>
                  <a:lnTo>
                    <a:pt x="135" y="637"/>
                  </a:lnTo>
                  <a:lnTo>
                    <a:pt x="136" y="655"/>
                  </a:lnTo>
                  <a:lnTo>
                    <a:pt x="141" y="670"/>
                  </a:lnTo>
                  <a:lnTo>
                    <a:pt x="149" y="680"/>
                  </a:lnTo>
                  <a:lnTo>
                    <a:pt x="160" y="686"/>
                  </a:lnTo>
                  <a:lnTo>
                    <a:pt x="174" y="685"/>
                  </a:lnTo>
                  <a:lnTo>
                    <a:pt x="173" y="688"/>
                  </a:lnTo>
                  <a:lnTo>
                    <a:pt x="171" y="695"/>
                  </a:lnTo>
                  <a:lnTo>
                    <a:pt x="166" y="703"/>
                  </a:lnTo>
                  <a:lnTo>
                    <a:pt x="158" y="713"/>
                  </a:lnTo>
                  <a:lnTo>
                    <a:pt x="146" y="722"/>
                  </a:lnTo>
                  <a:lnTo>
                    <a:pt x="129" y="728"/>
                  </a:lnTo>
                  <a:lnTo>
                    <a:pt x="108" y="728"/>
                  </a:lnTo>
                  <a:lnTo>
                    <a:pt x="80" y="723"/>
                  </a:lnTo>
                  <a:lnTo>
                    <a:pt x="67" y="718"/>
                  </a:lnTo>
                  <a:lnTo>
                    <a:pt x="53" y="709"/>
                  </a:lnTo>
                  <a:lnTo>
                    <a:pt x="39" y="697"/>
                  </a:lnTo>
                  <a:lnTo>
                    <a:pt x="25" y="680"/>
                  </a:lnTo>
                  <a:lnTo>
                    <a:pt x="13" y="660"/>
                  </a:lnTo>
                  <a:lnTo>
                    <a:pt x="3" y="632"/>
                  </a:lnTo>
                  <a:lnTo>
                    <a:pt x="0" y="598"/>
                  </a:lnTo>
                  <a:lnTo>
                    <a:pt x="0" y="558"/>
                  </a:lnTo>
                  <a:lnTo>
                    <a:pt x="8" y="506"/>
                  </a:lnTo>
                  <a:lnTo>
                    <a:pt x="26" y="430"/>
                  </a:lnTo>
                  <a:lnTo>
                    <a:pt x="50" y="339"/>
                  </a:lnTo>
                  <a:lnTo>
                    <a:pt x="79" y="243"/>
                  </a:lnTo>
                  <a:lnTo>
                    <a:pt x="107" y="151"/>
                  </a:lnTo>
                  <a:lnTo>
                    <a:pt x="134" y="73"/>
                  </a:lnTo>
                  <a:lnTo>
                    <a:pt x="158" y="20"/>
                  </a:lnTo>
                  <a:lnTo>
                    <a:pt x="173" y="0"/>
                  </a:lnTo>
                  <a:close/>
                </a:path>
              </a:pathLst>
            </a:custGeom>
            <a:solidFill>
              <a:srgbClr val="49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45152" name="Freeform 96"/>
            <p:cNvSpPr>
              <a:spLocks/>
            </p:cNvSpPr>
            <p:nvPr/>
          </p:nvSpPr>
          <p:spPr bwMode="auto">
            <a:xfrm>
              <a:off x="5927725" y="3657600"/>
              <a:ext cx="84138" cy="42863"/>
            </a:xfrm>
            <a:custGeom>
              <a:avLst/>
              <a:gdLst/>
              <a:ahLst/>
              <a:cxnLst>
                <a:cxn ang="0">
                  <a:pos x="0" y="13"/>
                </a:cxn>
                <a:cxn ang="0">
                  <a:pos x="2" y="18"/>
                </a:cxn>
                <a:cxn ang="0">
                  <a:pos x="8" y="23"/>
                </a:cxn>
                <a:cxn ang="0">
                  <a:pos x="16" y="25"/>
                </a:cxn>
                <a:cxn ang="0">
                  <a:pos x="27" y="27"/>
                </a:cxn>
                <a:cxn ang="0">
                  <a:pos x="37" y="25"/>
                </a:cxn>
                <a:cxn ang="0">
                  <a:pos x="46" y="23"/>
                </a:cxn>
                <a:cxn ang="0">
                  <a:pos x="50" y="18"/>
                </a:cxn>
                <a:cxn ang="0">
                  <a:pos x="53" y="13"/>
                </a:cxn>
                <a:cxn ang="0">
                  <a:pos x="50" y="8"/>
                </a:cxn>
                <a:cxn ang="0">
                  <a:pos x="46" y="4"/>
                </a:cxn>
                <a:cxn ang="0">
                  <a:pos x="37" y="1"/>
                </a:cxn>
                <a:cxn ang="0">
                  <a:pos x="27" y="0"/>
                </a:cxn>
                <a:cxn ang="0">
                  <a:pos x="16" y="1"/>
                </a:cxn>
                <a:cxn ang="0">
                  <a:pos x="8" y="4"/>
                </a:cxn>
                <a:cxn ang="0">
                  <a:pos x="2" y="8"/>
                </a:cxn>
                <a:cxn ang="0">
                  <a:pos x="0" y="13"/>
                </a:cxn>
              </a:cxnLst>
              <a:rect l="0" t="0" r="r" b="b"/>
              <a:pathLst>
                <a:path w="53" h="27">
                  <a:moveTo>
                    <a:pt x="0" y="13"/>
                  </a:moveTo>
                  <a:lnTo>
                    <a:pt x="2" y="18"/>
                  </a:lnTo>
                  <a:lnTo>
                    <a:pt x="8" y="23"/>
                  </a:lnTo>
                  <a:lnTo>
                    <a:pt x="16" y="25"/>
                  </a:lnTo>
                  <a:lnTo>
                    <a:pt x="27" y="27"/>
                  </a:lnTo>
                  <a:lnTo>
                    <a:pt x="37" y="25"/>
                  </a:lnTo>
                  <a:lnTo>
                    <a:pt x="46" y="23"/>
                  </a:lnTo>
                  <a:lnTo>
                    <a:pt x="50" y="18"/>
                  </a:lnTo>
                  <a:lnTo>
                    <a:pt x="53" y="13"/>
                  </a:lnTo>
                  <a:lnTo>
                    <a:pt x="50" y="8"/>
                  </a:lnTo>
                  <a:lnTo>
                    <a:pt x="46" y="4"/>
                  </a:lnTo>
                  <a:lnTo>
                    <a:pt x="37" y="1"/>
                  </a:lnTo>
                  <a:lnTo>
                    <a:pt x="27" y="0"/>
                  </a:lnTo>
                  <a:lnTo>
                    <a:pt x="16" y="1"/>
                  </a:lnTo>
                  <a:lnTo>
                    <a:pt x="8" y="4"/>
                  </a:lnTo>
                  <a:lnTo>
                    <a:pt x="2" y="8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45153" name="Freeform 97"/>
            <p:cNvSpPr>
              <a:spLocks/>
            </p:cNvSpPr>
            <p:nvPr/>
          </p:nvSpPr>
          <p:spPr bwMode="auto">
            <a:xfrm>
              <a:off x="4743450" y="4532313"/>
              <a:ext cx="550863" cy="595313"/>
            </a:xfrm>
            <a:custGeom>
              <a:avLst/>
              <a:gdLst/>
              <a:ahLst/>
              <a:cxnLst>
                <a:cxn ang="0">
                  <a:pos x="200" y="22"/>
                </a:cxn>
                <a:cxn ang="0">
                  <a:pos x="200" y="21"/>
                </a:cxn>
                <a:cxn ang="0">
                  <a:pos x="199" y="18"/>
                </a:cxn>
                <a:cxn ang="0">
                  <a:pos x="197" y="15"/>
                </a:cxn>
                <a:cxn ang="0">
                  <a:pos x="192" y="10"/>
                </a:cxn>
                <a:cxn ang="0">
                  <a:pos x="185" y="5"/>
                </a:cxn>
                <a:cxn ang="0">
                  <a:pos x="174" y="3"/>
                </a:cxn>
                <a:cxn ang="0">
                  <a:pos x="160" y="0"/>
                </a:cxn>
                <a:cxn ang="0">
                  <a:pos x="141" y="0"/>
                </a:cxn>
                <a:cxn ang="0">
                  <a:pos x="116" y="8"/>
                </a:cxn>
                <a:cxn ang="0">
                  <a:pos x="96" y="24"/>
                </a:cxn>
                <a:cxn ang="0">
                  <a:pos x="81" y="48"/>
                </a:cxn>
                <a:cxn ang="0">
                  <a:pos x="71" y="74"/>
                </a:cxn>
                <a:cxn ang="0">
                  <a:pos x="62" y="100"/>
                </a:cxn>
                <a:cxn ang="0">
                  <a:pos x="58" y="123"/>
                </a:cxn>
                <a:cxn ang="0">
                  <a:pos x="55" y="138"/>
                </a:cxn>
                <a:cxn ang="0">
                  <a:pos x="54" y="144"/>
                </a:cxn>
                <a:cxn ang="0">
                  <a:pos x="0" y="360"/>
                </a:cxn>
                <a:cxn ang="0">
                  <a:pos x="21" y="360"/>
                </a:cxn>
                <a:cxn ang="0">
                  <a:pos x="43" y="361"/>
                </a:cxn>
                <a:cxn ang="0">
                  <a:pos x="65" y="361"/>
                </a:cxn>
                <a:cxn ang="0">
                  <a:pos x="86" y="363"/>
                </a:cxn>
                <a:cxn ang="0">
                  <a:pos x="108" y="363"/>
                </a:cxn>
                <a:cxn ang="0">
                  <a:pos x="129" y="364"/>
                </a:cxn>
                <a:cxn ang="0">
                  <a:pos x="151" y="365"/>
                </a:cxn>
                <a:cxn ang="0">
                  <a:pos x="173" y="365"/>
                </a:cxn>
                <a:cxn ang="0">
                  <a:pos x="194" y="366"/>
                </a:cxn>
                <a:cxn ang="0">
                  <a:pos x="217" y="367"/>
                </a:cxn>
                <a:cxn ang="0">
                  <a:pos x="238" y="369"/>
                </a:cxn>
                <a:cxn ang="0">
                  <a:pos x="260" y="370"/>
                </a:cxn>
                <a:cxn ang="0">
                  <a:pos x="281" y="371"/>
                </a:cxn>
                <a:cxn ang="0">
                  <a:pos x="304" y="372"/>
                </a:cxn>
                <a:cxn ang="0">
                  <a:pos x="325" y="373"/>
                </a:cxn>
                <a:cxn ang="0">
                  <a:pos x="347" y="375"/>
                </a:cxn>
                <a:cxn ang="0">
                  <a:pos x="326" y="291"/>
                </a:cxn>
                <a:cxn ang="0">
                  <a:pos x="303" y="218"/>
                </a:cxn>
                <a:cxn ang="0">
                  <a:pos x="279" y="158"/>
                </a:cxn>
                <a:cxn ang="0">
                  <a:pos x="254" y="108"/>
                </a:cxn>
                <a:cxn ang="0">
                  <a:pos x="233" y="71"/>
                </a:cxn>
                <a:cxn ang="0">
                  <a:pos x="215" y="44"/>
                </a:cxn>
                <a:cxn ang="0">
                  <a:pos x="205" y="27"/>
                </a:cxn>
                <a:cxn ang="0">
                  <a:pos x="200" y="22"/>
                </a:cxn>
              </a:cxnLst>
              <a:rect l="0" t="0" r="r" b="b"/>
              <a:pathLst>
                <a:path w="347" h="375">
                  <a:moveTo>
                    <a:pt x="200" y="22"/>
                  </a:moveTo>
                  <a:lnTo>
                    <a:pt x="200" y="21"/>
                  </a:lnTo>
                  <a:lnTo>
                    <a:pt x="199" y="18"/>
                  </a:lnTo>
                  <a:lnTo>
                    <a:pt x="197" y="15"/>
                  </a:lnTo>
                  <a:lnTo>
                    <a:pt x="192" y="10"/>
                  </a:lnTo>
                  <a:lnTo>
                    <a:pt x="185" y="5"/>
                  </a:lnTo>
                  <a:lnTo>
                    <a:pt x="174" y="3"/>
                  </a:lnTo>
                  <a:lnTo>
                    <a:pt x="160" y="0"/>
                  </a:lnTo>
                  <a:lnTo>
                    <a:pt x="141" y="0"/>
                  </a:lnTo>
                  <a:lnTo>
                    <a:pt x="116" y="8"/>
                  </a:lnTo>
                  <a:lnTo>
                    <a:pt x="96" y="24"/>
                  </a:lnTo>
                  <a:lnTo>
                    <a:pt x="81" y="48"/>
                  </a:lnTo>
                  <a:lnTo>
                    <a:pt x="71" y="74"/>
                  </a:lnTo>
                  <a:lnTo>
                    <a:pt x="62" y="100"/>
                  </a:lnTo>
                  <a:lnTo>
                    <a:pt x="58" y="123"/>
                  </a:lnTo>
                  <a:lnTo>
                    <a:pt x="55" y="138"/>
                  </a:lnTo>
                  <a:lnTo>
                    <a:pt x="54" y="144"/>
                  </a:lnTo>
                  <a:lnTo>
                    <a:pt x="0" y="360"/>
                  </a:lnTo>
                  <a:lnTo>
                    <a:pt x="21" y="360"/>
                  </a:lnTo>
                  <a:lnTo>
                    <a:pt x="43" y="361"/>
                  </a:lnTo>
                  <a:lnTo>
                    <a:pt x="65" y="361"/>
                  </a:lnTo>
                  <a:lnTo>
                    <a:pt x="86" y="363"/>
                  </a:lnTo>
                  <a:lnTo>
                    <a:pt x="108" y="363"/>
                  </a:lnTo>
                  <a:lnTo>
                    <a:pt x="129" y="364"/>
                  </a:lnTo>
                  <a:lnTo>
                    <a:pt x="151" y="365"/>
                  </a:lnTo>
                  <a:lnTo>
                    <a:pt x="173" y="365"/>
                  </a:lnTo>
                  <a:lnTo>
                    <a:pt x="194" y="366"/>
                  </a:lnTo>
                  <a:lnTo>
                    <a:pt x="217" y="367"/>
                  </a:lnTo>
                  <a:lnTo>
                    <a:pt x="238" y="369"/>
                  </a:lnTo>
                  <a:lnTo>
                    <a:pt x="260" y="370"/>
                  </a:lnTo>
                  <a:lnTo>
                    <a:pt x="281" y="371"/>
                  </a:lnTo>
                  <a:lnTo>
                    <a:pt x="304" y="372"/>
                  </a:lnTo>
                  <a:lnTo>
                    <a:pt x="325" y="373"/>
                  </a:lnTo>
                  <a:lnTo>
                    <a:pt x="347" y="375"/>
                  </a:lnTo>
                  <a:lnTo>
                    <a:pt x="326" y="291"/>
                  </a:lnTo>
                  <a:lnTo>
                    <a:pt x="303" y="218"/>
                  </a:lnTo>
                  <a:lnTo>
                    <a:pt x="279" y="158"/>
                  </a:lnTo>
                  <a:lnTo>
                    <a:pt x="254" y="108"/>
                  </a:lnTo>
                  <a:lnTo>
                    <a:pt x="233" y="71"/>
                  </a:lnTo>
                  <a:lnTo>
                    <a:pt x="215" y="44"/>
                  </a:lnTo>
                  <a:lnTo>
                    <a:pt x="205" y="27"/>
                  </a:lnTo>
                  <a:lnTo>
                    <a:pt x="200" y="22"/>
                  </a:lnTo>
                  <a:close/>
                </a:path>
              </a:pathLst>
            </a:custGeom>
            <a:solidFill>
              <a:srgbClr val="5E9ED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45154" name="Freeform 98"/>
            <p:cNvSpPr>
              <a:spLocks/>
            </p:cNvSpPr>
            <p:nvPr/>
          </p:nvSpPr>
          <p:spPr bwMode="auto">
            <a:xfrm>
              <a:off x="4868863" y="4408488"/>
              <a:ext cx="231775" cy="203200"/>
            </a:xfrm>
            <a:custGeom>
              <a:avLst/>
              <a:gdLst/>
              <a:ahLst/>
              <a:cxnLst>
                <a:cxn ang="0">
                  <a:pos x="132" y="128"/>
                </a:cxn>
                <a:cxn ang="0">
                  <a:pos x="2" y="119"/>
                </a:cxn>
                <a:cxn ang="0">
                  <a:pos x="0" y="0"/>
                </a:cxn>
                <a:cxn ang="0">
                  <a:pos x="146" y="10"/>
                </a:cxn>
                <a:cxn ang="0">
                  <a:pos x="132" y="128"/>
                </a:cxn>
              </a:cxnLst>
              <a:rect l="0" t="0" r="r" b="b"/>
              <a:pathLst>
                <a:path w="146" h="128">
                  <a:moveTo>
                    <a:pt x="132" y="128"/>
                  </a:moveTo>
                  <a:lnTo>
                    <a:pt x="2" y="119"/>
                  </a:lnTo>
                  <a:lnTo>
                    <a:pt x="0" y="0"/>
                  </a:lnTo>
                  <a:lnTo>
                    <a:pt x="146" y="10"/>
                  </a:lnTo>
                  <a:lnTo>
                    <a:pt x="132" y="128"/>
                  </a:lnTo>
                  <a:close/>
                </a:path>
              </a:pathLst>
            </a:custGeom>
            <a:solidFill>
              <a:srgbClr val="5E9ED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45155" name="Freeform 99"/>
            <p:cNvSpPr>
              <a:spLocks/>
            </p:cNvSpPr>
            <p:nvPr/>
          </p:nvSpPr>
          <p:spPr bwMode="auto">
            <a:xfrm>
              <a:off x="4243388" y="4141788"/>
              <a:ext cx="261938" cy="244475"/>
            </a:xfrm>
            <a:custGeom>
              <a:avLst/>
              <a:gdLst/>
              <a:ahLst/>
              <a:cxnLst>
                <a:cxn ang="0">
                  <a:pos x="82" y="71"/>
                </a:cxn>
                <a:cxn ang="0">
                  <a:pos x="85" y="73"/>
                </a:cxn>
                <a:cxn ang="0">
                  <a:pos x="86" y="74"/>
                </a:cxn>
                <a:cxn ang="0">
                  <a:pos x="83" y="71"/>
                </a:cxn>
                <a:cxn ang="0">
                  <a:pos x="74" y="63"/>
                </a:cxn>
                <a:cxn ang="0">
                  <a:pos x="61" y="49"/>
                </a:cxn>
                <a:cxn ang="0">
                  <a:pos x="50" y="33"/>
                </a:cxn>
                <a:cxn ang="0">
                  <a:pos x="40" y="20"/>
                </a:cxn>
                <a:cxn ang="0">
                  <a:pos x="50" y="0"/>
                </a:cxn>
                <a:cxn ang="0">
                  <a:pos x="58" y="11"/>
                </a:cxn>
                <a:cxn ang="0">
                  <a:pos x="76" y="34"/>
                </a:cxn>
                <a:cxn ang="0">
                  <a:pos x="98" y="58"/>
                </a:cxn>
                <a:cxn ang="0">
                  <a:pos x="115" y="73"/>
                </a:cxn>
                <a:cxn ang="0">
                  <a:pos x="130" y="74"/>
                </a:cxn>
                <a:cxn ang="0">
                  <a:pos x="135" y="72"/>
                </a:cxn>
                <a:cxn ang="0">
                  <a:pos x="139" y="56"/>
                </a:cxn>
                <a:cxn ang="0">
                  <a:pos x="151" y="27"/>
                </a:cxn>
                <a:cxn ang="0">
                  <a:pos x="160" y="27"/>
                </a:cxn>
                <a:cxn ang="0">
                  <a:pos x="165" y="31"/>
                </a:cxn>
                <a:cxn ang="0">
                  <a:pos x="149" y="95"/>
                </a:cxn>
                <a:cxn ang="0">
                  <a:pos x="140" y="111"/>
                </a:cxn>
                <a:cxn ang="0">
                  <a:pos x="125" y="132"/>
                </a:cxn>
                <a:cxn ang="0">
                  <a:pos x="102" y="149"/>
                </a:cxn>
                <a:cxn ang="0">
                  <a:pos x="86" y="154"/>
                </a:cxn>
                <a:cxn ang="0">
                  <a:pos x="77" y="149"/>
                </a:cxn>
                <a:cxn ang="0">
                  <a:pos x="64" y="143"/>
                </a:cxn>
                <a:cxn ang="0">
                  <a:pos x="50" y="135"/>
                </a:cxn>
                <a:cxn ang="0">
                  <a:pos x="39" y="125"/>
                </a:cxn>
                <a:cxn ang="0">
                  <a:pos x="25" y="108"/>
                </a:cxn>
                <a:cxn ang="0">
                  <a:pos x="11" y="88"/>
                </a:cxn>
                <a:cxn ang="0">
                  <a:pos x="1" y="74"/>
                </a:cxn>
                <a:cxn ang="0">
                  <a:pos x="28" y="25"/>
                </a:cxn>
                <a:cxn ang="0">
                  <a:pos x="37" y="27"/>
                </a:cxn>
                <a:cxn ang="0">
                  <a:pos x="49" y="40"/>
                </a:cxn>
                <a:cxn ang="0">
                  <a:pos x="63" y="54"/>
                </a:cxn>
                <a:cxn ang="0">
                  <a:pos x="76" y="66"/>
                </a:cxn>
              </a:cxnLst>
              <a:rect l="0" t="0" r="r" b="b"/>
              <a:pathLst>
                <a:path w="165" h="154">
                  <a:moveTo>
                    <a:pt x="80" y="69"/>
                  </a:moveTo>
                  <a:lnTo>
                    <a:pt x="82" y="71"/>
                  </a:lnTo>
                  <a:lnTo>
                    <a:pt x="83" y="72"/>
                  </a:lnTo>
                  <a:lnTo>
                    <a:pt x="85" y="73"/>
                  </a:lnTo>
                  <a:lnTo>
                    <a:pt x="86" y="74"/>
                  </a:lnTo>
                  <a:lnTo>
                    <a:pt x="86" y="74"/>
                  </a:lnTo>
                  <a:lnTo>
                    <a:pt x="85" y="73"/>
                  </a:lnTo>
                  <a:lnTo>
                    <a:pt x="83" y="71"/>
                  </a:lnTo>
                  <a:lnTo>
                    <a:pt x="80" y="69"/>
                  </a:lnTo>
                  <a:lnTo>
                    <a:pt x="74" y="63"/>
                  </a:lnTo>
                  <a:lnTo>
                    <a:pt x="67" y="56"/>
                  </a:lnTo>
                  <a:lnTo>
                    <a:pt x="61" y="49"/>
                  </a:lnTo>
                  <a:lnTo>
                    <a:pt x="56" y="40"/>
                  </a:lnTo>
                  <a:lnTo>
                    <a:pt x="50" y="33"/>
                  </a:lnTo>
                  <a:lnTo>
                    <a:pt x="44" y="26"/>
                  </a:lnTo>
                  <a:lnTo>
                    <a:pt x="40" y="20"/>
                  </a:lnTo>
                  <a:lnTo>
                    <a:pt x="37" y="15"/>
                  </a:lnTo>
                  <a:lnTo>
                    <a:pt x="50" y="0"/>
                  </a:lnTo>
                  <a:lnTo>
                    <a:pt x="52" y="3"/>
                  </a:lnTo>
                  <a:lnTo>
                    <a:pt x="58" y="11"/>
                  </a:lnTo>
                  <a:lnTo>
                    <a:pt x="66" y="21"/>
                  </a:lnTo>
                  <a:lnTo>
                    <a:pt x="76" y="34"/>
                  </a:lnTo>
                  <a:lnTo>
                    <a:pt x="86" y="46"/>
                  </a:lnTo>
                  <a:lnTo>
                    <a:pt x="98" y="58"/>
                  </a:lnTo>
                  <a:lnTo>
                    <a:pt x="107" y="68"/>
                  </a:lnTo>
                  <a:lnTo>
                    <a:pt x="115" y="73"/>
                  </a:lnTo>
                  <a:lnTo>
                    <a:pt x="124" y="75"/>
                  </a:lnTo>
                  <a:lnTo>
                    <a:pt x="130" y="74"/>
                  </a:lnTo>
                  <a:lnTo>
                    <a:pt x="133" y="73"/>
                  </a:lnTo>
                  <a:lnTo>
                    <a:pt x="135" y="72"/>
                  </a:lnTo>
                  <a:lnTo>
                    <a:pt x="136" y="67"/>
                  </a:lnTo>
                  <a:lnTo>
                    <a:pt x="139" y="56"/>
                  </a:lnTo>
                  <a:lnTo>
                    <a:pt x="144" y="42"/>
                  </a:lnTo>
                  <a:lnTo>
                    <a:pt x="151" y="27"/>
                  </a:lnTo>
                  <a:lnTo>
                    <a:pt x="156" y="25"/>
                  </a:lnTo>
                  <a:lnTo>
                    <a:pt x="160" y="27"/>
                  </a:lnTo>
                  <a:lnTo>
                    <a:pt x="164" y="29"/>
                  </a:lnTo>
                  <a:lnTo>
                    <a:pt x="165" y="31"/>
                  </a:lnTo>
                  <a:lnTo>
                    <a:pt x="150" y="92"/>
                  </a:lnTo>
                  <a:lnTo>
                    <a:pt x="149" y="95"/>
                  </a:lnTo>
                  <a:lnTo>
                    <a:pt x="146" y="101"/>
                  </a:lnTo>
                  <a:lnTo>
                    <a:pt x="140" y="111"/>
                  </a:lnTo>
                  <a:lnTo>
                    <a:pt x="135" y="121"/>
                  </a:lnTo>
                  <a:lnTo>
                    <a:pt x="125" y="132"/>
                  </a:lnTo>
                  <a:lnTo>
                    <a:pt x="115" y="142"/>
                  </a:lnTo>
                  <a:lnTo>
                    <a:pt x="102" y="149"/>
                  </a:lnTo>
                  <a:lnTo>
                    <a:pt x="87" y="154"/>
                  </a:lnTo>
                  <a:lnTo>
                    <a:pt x="86" y="154"/>
                  </a:lnTo>
                  <a:lnTo>
                    <a:pt x="83" y="152"/>
                  </a:lnTo>
                  <a:lnTo>
                    <a:pt x="77" y="149"/>
                  </a:lnTo>
                  <a:lnTo>
                    <a:pt x="71" y="146"/>
                  </a:lnTo>
                  <a:lnTo>
                    <a:pt x="64" y="143"/>
                  </a:lnTo>
                  <a:lnTo>
                    <a:pt x="56" y="138"/>
                  </a:lnTo>
                  <a:lnTo>
                    <a:pt x="50" y="135"/>
                  </a:lnTo>
                  <a:lnTo>
                    <a:pt x="44" y="131"/>
                  </a:lnTo>
                  <a:lnTo>
                    <a:pt x="39" y="125"/>
                  </a:lnTo>
                  <a:lnTo>
                    <a:pt x="32" y="118"/>
                  </a:lnTo>
                  <a:lnTo>
                    <a:pt x="25" y="108"/>
                  </a:lnTo>
                  <a:lnTo>
                    <a:pt x="18" y="97"/>
                  </a:lnTo>
                  <a:lnTo>
                    <a:pt x="11" y="88"/>
                  </a:lnTo>
                  <a:lnTo>
                    <a:pt x="5" y="79"/>
                  </a:lnTo>
                  <a:lnTo>
                    <a:pt x="1" y="74"/>
                  </a:lnTo>
                  <a:lnTo>
                    <a:pt x="0" y="72"/>
                  </a:lnTo>
                  <a:lnTo>
                    <a:pt x="28" y="25"/>
                  </a:lnTo>
                  <a:lnTo>
                    <a:pt x="32" y="20"/>
                  </a:lnTo>
                  <a:lnTo>
                    <a:pt x="37" y="27"/>
                  </a:lnTo>
                  <a:lnTo>
                    <a:pt x="41" y="34"/>
                  </a:lnTo>
                  <a:lnTo>
                    <a:pt x="49" y="40"/>
                  </a:lnTo>
                  <a:lnTo>
                    <a:pt x="56" y="48"/>
                  </a:lnTo>
                  <a:lnTo>
                    <a:pt x="63" y="54"/>
                  </a:lnTo>
                  <a:lnTo>
                    <a:pt x="70" y="60"/>
                  </a:lnTo>
                  <a:lnTo>
                    <a:pt x="76" y="66"/>
                  </a:lnTo>
                  <a:lnTo>
                    <a:pt x="80" y="69"/>
                  </a:lnTo>
                  <a:close/>
                </a:path>
              </a:pathLst>
            </a:custGeom>
            <a:solidFill>
              <a:srgbClr val="7028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45156" name="Freeform 100"/>
            <p:cNvSpPr>
              <a:spLocks/>
            </p:cNvSpPr>
            <p:nvPr/>
          </p:nvSpPr>
          <p:spPr bwMode="auto">
            <a:xfrm>
              <a:off x="5046663" y="4381500"/>
              <a:ext cx="33338" cy="268288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16" y="1"/>
                </a:cxn>
                <a:cxn ang="0">
                  <a:pos x="19" y="2"/>
                </a:cxn>
                <a:cxn ang="0">
                  <a:pos x="20" y="4"/>
                </a:cxn>
                <a:cxn ang="0">
                  <a:pos x="21" y="8"/>
                </a:cxn>
                <a:cxn ang="0">
                  <a:pos x="15" y="123"/>
                </a:cxn>
                <a:cxn ang="0">
                  <a:pos x="14" y="133"/>
                </a:cxn>
                <a:cxn ang="0">
                  <a:pos x="13" y="147"/>
                </a:cxn>
                <a:cxn ang="0">
                  <a:pos x="9" y="163"/>
                </a:cxn>
                <a:cxn ang="0">
                  <a:pos x="6" y="169"/>
                </a:cxn>
                <a:cxn ang="0">
                  <a:pos x="3" y="162"/>
                </a:cxn>
                <a:cxn ang="0">
                  <a:pos x="1" y="147"/>
                </a:cxn>
                <a:cxn ang="0">
                  <a:pos x="0" y="132"/>
                </a:cxn>
                <a:cxn ang="0">
                  <a:pos x="0" y="123"/>
                </a:cxn>
                <a:cxn ang="0">
                  <a:pos x="6" y="7"/>
                </a:cxn>
                <a:cxn ang="0">
                  <a:pos x="7" y="3"/>
                </a:cxn>
                <a:cxn ang="0">
                  <a:pos x="8" y="1"/>
                </a:cxn>
                <a:cxn ang="0">
                  <a:pos x="10" y="0"/>
                </a:cxn>
                <a:cxn ang="0">
                  <a:pos x="14" y="0"/>
                </a:cxn>
              </a:cxnLst>
              <a:rect l="0" t="0" r="r" b="b"/>
              <a:pathLst>
                <a:path w="21" h="169">
                  <a:moveTo>
                    <a:pt x="14" y="0"/>
                  </a:moveTo>
                  <a:lnTo>
                    <a:pt x="16" y="1"/>
                  </a:lnTo>
                  <a:lnTo>
                    <a:pt x="19" y="2"/>
                  </a:lnTo>
                  <a:lnTo>
                    <a:pt x="20" y="4"/>
                  </a:lnTo>
                  <a:lnTo>
                    <a:pt x="21" y="8"/>
                  </a:lnTo>
                  <a:lnTo>
                    <a:pt x="15" y="123"/>
                  </a:lnTo>
                  <a:lnTo>
                    <a:pt x="14" y="133"/>
                  </a:lnTo>
                  <a:lnTo>
                    <a:pt x="13" y="147"/>
                  </a:lnTo>
                  <a:lnTo>
                    <a:pt x="9" y="163"/>
                  </a:lnTo>
                  <a:lnTo>
                    <a:pt x="6" y="169"/>
                  </a:lnTo>
                  <a:lnTo>
                    <a:pt x="3" y="162"/>
                  </a:lnTo>
                  <a:lnTo>
                    <a:pt x="1" y="147"/>
                  </a:lnTo>
                  <a:lnTo>
                    <a:pt x="0" y="132"/>
                  </a:lnTo>
                  <a:lnTo>
                    <a:pt x="0" y="123"/>
                  </a:lnTo>
                  <a:lnTo>
                    <a:pt x="6" y="7"/>
                  </a:lnTo>
                  <a:lnTo>
                    <a:pt x="7" y="3"/>
                  </a:lnTo>
                  <a:lnTo>
                    <a:pt x="8" y="1"/>
                  </a:lnTo>
                  <a:lnTo>
                    <a:pt x="10" y="0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3F7FB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45157" name="Freeform 101"/>
            <p:cNvSpPr>
              <a:spLocks/>
            </p:cNvSpPr>
            <p:nvPr/>
          </p:nvSpPr>
          <p:spPr bwMode="auto">
            <a:xfrm>
              <a:off x="4992688" y="4391025"/>
              <a:ext cx="25400" cy="209550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11" y="1"/>
                </a:cxn>
                <a:cxn ang="0">
                  <a:pos x="14" y="2"/>
                </a:cxn>
                <a:cxn ang="0">
                  <a:pos x="15" y="4"/>
                </a:cxn>
                <a:cxn ang="0">
                  <a:pos x="16" y="7"/>
                </a:cxn>
                <a:cxn ang="0">
                  <a:pos x="16" y="123"/>
                </a:cxn>
                <a:cxn ang="0">
                  <a:pos x="15" y="127"/>
                </a:cxn>
                <a:cxn ang="0">
                  <a:pos x="14" y="129"/>
                </a:cxn>
                <a:cxn ang="0">
                  <a:pos x="11" y="130"/>
                </a:cxn>
                <a:cxn ang="0">
                  <a:pos x="8" y="132"/>
                </a:cxn>
                <a:cxn ang="0">
                  <a:pos x="4" y="130"/>
                </a:cxn>
                <a:cxn ang="0">
                  <a:pos x="2" y="129"/>
                </a:cxn>
                <a:cxn ang="0">
                  <a:pos x="1" y="127"/>
                </a:cxn>
                <a:cxn ang="0">
                  <a:pos x="0" y="123"/>
                </a:cxn>
                <a:cxn ang="0">
                  <a:pos x="0" y="7"/>
                </a:cxn>
                <a:cxn ang="0">
                  <a:pos x="1" y="4"/>
                </a:cxn>
                <a:cxn ang="0">
                  <a:pos x="2" y="2"/>
                </a:cxn>
                <a:cxn ang="0">
                  <a:pos x="4" y="1"/>
                </a:cxn>
                <a:cxn ang="0">
                  <a:pos x="8" y="0"/>
                </a:cxn>
              </a:cxnLst>
              <a:rect l="0" t="0" r="r" b="b"/>
              <a:pathLst>
                <a:path w="16" h="132">
                  <a:moveTo>
                    <a:pt x="8" y="0"/>
                  </a:moveTo>
                  <a:lnTo>
                    <a:pt x="11" y="1"/>
                  </a:lnTo>
                  <a:lnTo>
                    <a:pt x="14" y="2"/>
                  </a:lnTo>
                  <a:lnTo>
                    <a:pt x="15" y="4"/>
                  </a:lnTo>
                  <a:lnTo>
                    <a:pt x="16" y="7"/>
                  </a:lnTo>
                  <a:lnTo>
                    <a:pt x="16" y="123"/>
                  </a:lnTo>
                  <a:lnTo>
                    <a:pt x="15" y="127"/>
                  </a:lnTo>
                  <a:lnTo>
                    <a:pt x="14" y="129"/>
                  </a:lnTo>
                  <a:lnTo>
                    <a:pt x="11" y="130"/>
                  </a:lnTo>
                  <a:lnTo>
                    <a:pt x="8" y="132"/>
                  </a:lnTo>
                  <a:lnTo>
                    <a:pt x="4" y="130"/>
                  </a:lnTo>
                  <a:lnTo>
                    <a:pt x="2" y="129"/>
                  </a:lnTo>
                  <a:lnTo>
                    <a:pt x="1" y="127"/>
                  </a:lnTo>
                  <a:lnTo>
                    <a:pt x="0" y="123"/>
                  </a:lnTo>
                  <a:lnTo>
                    <a:pt x="0" y="7"/>
                  </a:lnTo>
                  <a:lnTo>
                    <a:pt x="1" y="4"/>
                  </a:lnTo>
                  <a:lnTo>
                    <a:pt x="2" y="2"/>
                  </a:lnTo>
                  <a:lnTo>
                    <a:pt x="4" y="1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3F7FB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45158" name="Freeform 102"/>
            <p:cNvSpPr>
              <a:spLocks/>
            </p:cNvSpPr>
            <p:nvPr/>
          </p:nvSpPr>
          <p:spPr bwMode="auto">
            <a:xfrm>
              <a:off x="4940300" y="4394200"/>
              <a:ext cx="25400" cy="209550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11" y="1"/>
                </a:cxn>
                <a:cxn ang="0">
                  <a:pos x="14" y="2"/>
                </a:cxn>
                <a:cxn ang="0">
                  <a:pos x="15" y="5"/>
                </a:cxn>
                <a:cxn ang="0">
                  <a:pos x="16" y="7"/>
                </a:cxn>
                <a:cxn ang="0">
                  <a:pos x="16" y="124"/>
                </a:cxn>
                <a:cxn ang="0">
                  <a:pos x="15" y="127"/>
                </a:cxn>
                <a:cxn ang="0">
                  <a:pos x="14" y="130"/>
                </a:cxn>
                <a:cxn ang="0">
                  <a:pos x="11" y="131"/>
                </a:cxn>
                <a:cxn ang="0">
                  <a:pos x="8" y="132"/>
                </a:cxn>
                <a:cxn ang="0">
                  <a:pos x="4" y="131"/>
                </a:cxn>
                <a:cxn ang="0">
                  <a:pos x="2" y="130"/>
                </a:cxn>
                <a:cxn ang="0">
                  <a:pos x="1" y="127"/>
                </a:cxn>
                <a:cxn ang="0">
                  <a:pos x="0" y="124"/>
                </a:cxn>
                <a:cxn ang="0">
                  <a:pos x="0" y="9"/>
                </a:cxn>
                <a:cxn ang="0">
                  <a:pos x="1" y="5"/>
                </a:cxn>
                <a:cxn ang="0">
                  <a:pos x="2" y="2"/>
                </a:cxn>
                <a:cxn ang="0">
                  <a:pos x="4" y="1"/>
                </a:cxn>
                <a:cxn ang="0">
                  <a:pos x="8" y="0"/>
                </a:cxn>
              </a:cxnLst>
              <a:rect l="0" t="0" r="r" b="b"/>
              <a:pathLst>
                <a:path w="16" h="132">
                  <a:moveTo>
                    <a:pt x="8" y="0"/>
                  </a:moveTo>
                  <a:lnTo>
                    <a:pt x="11" y="1"/>
                  </a:lnTo>
                  <a:lnTo>
                    <a:pt x="14" y="2"/>
                  </a:lnTo>
                  <a:lnTo>
                    <a:pt x="15" y="5"/>
                  </a:lnTo>
                  <a:lnTo>
                    <a:pt x="16" y="7"/>
                  </a:lnTo>
                  <a:lnTo>
                    <a:pt x="16" y="124"/>
                  </a:lnTo>
                  <a:lnTo>
                    <a:pt x="15" y="127"/>
                  </a:lnTo>
                  <a:lnTo>
                    <a:pt x="14" y="130"/>
                  </a:lnTo>
                  <a:lnTo>
                    <a:pt x="11" y="131"/>
                  </a:lnTo>
                  <a:lnTo>
                    <a:pt x="8" y="132"/>
                  </a:lnTo>
                  <a:lnTo>
                    <a:pt x="4" y="131"/>
                  </a:lnTo>
                  <a:lnTo>
                    <a:pt x="2" y="130"/>
                  </a:lnTo>
                  <a:lnTo>
                    <a:pt x="1" y="127"/>
                  </a:lnTo>
                  <a:lnTo>
                    <a:pt x="0" y="124"/>
                  </a:lnTo>
                  <a:lnTo>
                    <a:pt x="0" y="9"/>
                  </a:lnTo>
                  <a:lnTo>
                    <a:pt x="1" y="5"/>
                  </a:lnTo>
                  <a:lnTo>
                    <a:pt x="2" y="2"/>
                  </a:lnTo>
                  <a:lnTo>
                    <a:pt x="4" y="1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3F7FB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45159" name="Freeform 103"/>
            <p:cNvSpPr>
              <a:spLocks/>
            </p:cNvSpPr>
            <p:nvPr/>
          </p:nvSpPr>
          <p:spPr bwMode="auto">
            <a:xfrm>
              <a:off x="4891088" y="4381500"/>
              <a:ext cx="23813" cy="209550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11" y="1"/>
                </a:cxn>
                <a:cxn ang="0">
                  <a:pos x="13" y="2"/>
                </a:cxn>
                <a:cxn ang="0">
                  <a:pos x="14" y="4"/>
                </a:cxn>
                <a:cxn ang="0">
                  <a:pos x="15" y="8"/>
                </a:cxn>
                <a:cxn ang="0">
                  <a:pos x="15" y="123"/>
                </a:cxn>
                <a:cxn ang="0">
                  <a:pos x="14" y="127"/>
                </a:cxn>
                <a:cxn ang="0">
                  <a:pos x="13" y="129"/>
                </a:cxn>
                <a:cxn ang="0">
                  <a:pos x="11" y="130"/>
                </a:cxn>
                <a:cxn ang="0">
                  <a:pos x="8" y="132"/>
                </a:cxn>
                <a:cxn ang="0">
                  <a:pos x="5" y="130"/>
                </a:cxn>
                <a:cxn ang="0">
                  <a:pos x="2" y="129"/>
                </a:cxn>
                <a:cxn ang="0">
                  <a:pos x="1" y="127"/>
                </a:cxn>
                <a:cxn ang="0">
                  <a:pos x="0" y="123"/>
                </a:cxn>
                <a:cxn ang="0">
                  <a:pos x="0" y="8"/>
                </a:cxn>
                <a:cxn ang="0">
                  <a:pos x="1" y="4"/>
                </a:cxn>
                <a:cxn ang="0">
                  <a:pos x="2" y="2"/>
                </a:cxn>
                <a:cxn ang="0">
                  <a:pos x="5" y="1"/>
                </a:cxn>
                <a:cxn ang="0">
                  <a:pos x="8" y="0"/>
                </a:cxn>
              </a:cxnLst>
              <a:rect l="0" t="0" r="r" b="b"/>
              <a:pathLst>
                <a:path w="15" h="132">
                  <a:moveTo>
                    <a:pt x="8" y="0"/>
                  </a:moveTo>
                  <a:lnTo>
                    <a:pt x="11" y="1"/>
                  </a:lnTo>
                  <a:lnTo>
                    <a:pt x="13" y="2"/>
                  </a:lnTo>
                  <a:lnTo>
                    <a:pt x="14" y="4"/>
                  </a:lnTo>
                  <a:lnTo>
                    <a:pt x="15" y="8"/>
                  </a:lnTo>
                  <a:lnTo>
                    <a:pt x="15" y="123"/>
                  </a:lnTo>
                  <a:lnTo>
                    <a:pt x="14" y="127"/>
                  </a:lnTo>
                  <a:lnTo>
                    <a:pt x="13" y="129"/>
                  </a:lnTo>
                  <a:lnTo>
                    <a:pt x="11" y="130"/>
                  </a:lnTo>
                  <a:lnTo>
                    <a:pt x="8" y="132"/>
                  </a:lnTo>
                  <a:lnTo>
                    <a:pt x="5" y="130"/>
                  </a:lnTo>
                  <a:lnTo>
                    <a:pt x="2" y="129"/>
                  </a:lnTo>
                  <a:lnTo>
                    <a:pt x="1" y="127"/>
                  </a:lnTo>
                  <a:lnTo>
                    <a:pt x="0" y="123"/>
                  </a:lnTo>
                  <a:lnTo>
                    <a:pt x="0" y="8"/>
                  </a:lnTo>
                  <a:lnTo>
                    <a:pt x="1" y="4"/>
                  </a:lnTo>
                  <a:lnTo>
                    <a:pt x="2" y="2"/>
                  </a:lnTo>
                  <a:lnTo>
                    <a:pt x="5" y="1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3F7FB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45160" name="Freeform 104"/>
            <p:cNvSpPr>
              <a:spLocks/>
            </p:cNvSpPr>
            <p:nvPr/>
          </p:nvSpPr>
          <p:spPr bwMode="auto">
            <a:xfrm>
              <a:off x="4892675" y="3827463"/>
              <a:ext cx="523875" cy="682625"/>
            </a:xfrm>
            <a:custGeom>
              <a:avLst/>
              <a:gdLst/>
              <a:ahLst/>
              <a:cxnLst>
                <a:cxn ang="0">
                  <a:pos x="268" y="361"/>
                </a:cxn>
                <a:cxn ang="0">
                  <a:pos x="256" y="379"/>
                </a:cxn>
                <a:cxn ang="0">
                  <a:pos x="239" y="395"/>
                </a:cxn>
                <a:cxn ang="0">
                  <a:pos x="222" y="409"/>
                </a:cxn>
                <a:cxn ang="0">
                  <a:pos x="202" y="416"/>
                </a:cxn>
                <a:cxn ang="0">
                  <a:pos x="182" y="415"/>
                </a:cxn>
                <a:cxn ang="0">
                  <a:pos x="164" y="427"/>
                </a:cxn>
                <a:cxn ang="0">
                  <a:pos x="144" y="426"/>
                </a:cxn>
                <a:cxn ang="0">
                  <a:pos x="117" y="397"/>
                </a:cxn>
                <a:cxn ang="0">
                  <a:pos x="96" y="396"/>
                </a:cxn>
                <a:cxn ang="0">
                  <a:pos x="70" y="402"/>
                </a:cxn>
                <a:cxn ang="0">
                  <a:pos x="47" y="398"/>
                </a:cxn>
                <a:cxn ang="0">
                  <a:pos x="39" y="379"/>
                </a:cxn>
                <a:cxn ang="0">
                  <a:pos x="31" y="359"/>
                </a:cxn>
                <a:cxn ang="0">
                  <a:pos x="14" y="344"/>
                </a:cxn>
                <a:cxn ang="0">
                  <a:pos x="6" y="326"/>
                </a:cxn>
                <a:cxn ang="0">
                  <a:pos x="7" y="304"/>
                </a:cxn>
                <a:cxn ang="0">
                  <a:pos x="1" y="283"/>
                </a:cxn>
                <a:cxn ang="0">
                  <a:pos x="2" y="263"/>
                </a:cxn>
                <a:cxn ang="0">
                  <a:pos x="10" y="242"/>
                </a:cxn>
                <a:cxn ang="0">
                  <a:pos x="10" y="221"/>
                </a:cxn>
                <a:cxn ang="0">
                  <a:pos x="18" y="203"/>
                </a:cxn>
                <a:cxn ang="0">
                  <a:pos x="22" y="183"/>
                </a:cxn>
                <a:cxn ang="0">
                  <a:pos x="22" y="160"/>
                </a:cxn>
                <a:cxn ang="0">
                  <a:pos x="33" y="141"/>
                </a:cxn>
                <a:cxn ang="0">
                  <a:pos x="34" y="93"/>
                </a:cxn>
                <a:cxn ang="0">
                  <a:pos x="30" y="72"/>
                </a:cxn>
                <a:cxn ang="0">
                  <a:pos x="12" y="54"/>
                </a:cxn>
                <a:cxn ang="0">
                  <a:pos x="19" y="34"/>
                </a:cxn>
                <a:cxn ang="0">
                  <a:pos x="38" y="25"/>
                </a:cxn>
                <a:cxn ang="0">
                  <a:pos x="59" y="24"/>
                </a:cxn>
                <a:cxn ang="0">
                  <a:pos x="77" y="9"/>
                </a:cxn>
                <a:cxn ang="0">
                  <a:pos x="97" y="13"/>
                </a:cxn>
                <a:cxn ang="0">
                  <a:pos x="116" y="3"/>
                </a:cxn>
                <a:cxn ang="0">
                  <a:pos x="137" y="0"/>
                </a:cxn>
                <a:cxn ang="0">
                  <a:pos x="156" y="8"/>
                </a:cxn>
                <a:cxn ang="0">
                  <a:pos x="176" y="12"/>
                </a:cxn>
                <a:cxn ang="0">
                  <a:pos x="196" y="14"/>
                </a:cxn>
                <a:cxn ang="0">
                  <a:pos x="212" y="27"/>
                </a:cxn>
                <a:cxn ang="0">
                  <a:pos x="232" y="35"/>
                </a:cxn>
                <a:cxn ang="0">
                  <a:pos x="251" y="43"/>
                </a:cxn>
                <a:cxn ang="0">
                  <a:pos x="265" y="59"/>
                </a:cxn>
                <a:cxn ang="0">
                  <a:pos x="279" y="75"/>
                </a:cxn>
                <a:cxn ang="0">
                  <a:pos x="291" y="92"/>
                </a:cxn>
                <a:cxn ang="0">
                  <a:pos x="302" y="109"/>
                </a:cxn>
                <a:cxn ang="0">
                  <a:pos x="314" y="126"/>
                </a:cxn>
                <a:cxn ang="0">
                  <a:pos x="318" y="146"/>
                </a:cxn>
                <a:cxn ang="0">
                  <a:pos x="319" y="167"/>
                </a:cxn>
                <a:cxn ang="0">
                  <a:pos x="319" y="186"/>
                </a:cxn>
                <a:cxn ang="0">
                  <a:pos x="323" y="207"/>
                </a:cxn>
                <a:cxn ang="0">
                  <a:pos x="329" y="227"/>
                </a:cxn>
                <a:cxn ang="0">
                  <a:pos x="318" y="246"/>
                </a:cxn>
                <a:cxn ang="0">
                  <a:pos x="323" y="269"/>
                </a:cxn>
                <a:cxn ang="0">
                  <a:pos x="312" y="287"/>
                </a:cxn>
                <a:cxn ang="0">
                  <a:pos x="299" y="305"/>
                </a:cxn>
                <a:cxn ang="0">
                  <a:pos x="290" y="323"/>
                </a:cxn>
                <a:cxn ang="0">
                  <a:pos x="285" y="346"/>
                </a:cxn>
              </a:cxnLst>
              <a:rect l="0" t="0" r="r" b="b"/>
              <a:pathLst>
                <a:path w="330" h="430">
                  <a:moveTo>
                    <a:pt x="283" y="351"/>
                  </a:moveTo>
                  <a:lnTo>
                    <a:pt x="278" y="355"/>
                  </a:lnTo>
                  <a:lnTo>
                    <a:pt x="273" y="357"/>
                  </a:lnTo>
                  <a:lnTo>
                    <a:pt x="268" y="361"/>
                  </a:lnTo>
                  <a:lnTo>
                    <a:pt x="263" y="364"/>
                  </a:lnTo>
                  <a:lnTo>
                    <a:pt x="260" y="369"/>
                  </a:lnTo>
                  <a:lnTo>
                    <a:pt x="258" y="374"/>
                  </a:lnTo>
                  <a:lnTo>
                    <a:pt x="256" y="379"/>
                  </a:lnTo>
                  <a:lnTo>
                    <a:pt x="252" y="384"/>
                  </a:lnTo>
                  <a:lnTo>
                    <a:pt x="248" y="387"/>
                  </a:lnTo>
                  <a:lnTo>
                    <a:pt x="244" y="391"/>
                  </a:lnTo>
                  <a:lnTo>
                    <a:pt x="239" y="395"/>
                  </a:lnTo>
                  <a:lnTo>
                    <a:pt x="236" y="397"/>
                  </a:lnTo>
                  <a:lnTo>
                    <a:pt x="231" y="401"/>
                  </a:lnTo>
                  <a:lnTo>
                    <a:pt x="228" y="405"/>
                  </a:lnTo>
                  <a:lnTo>
                    <a:pt x="222" y="409"/>
                  </a:lnTo>
                  <a:lnTo>
                    <a:pt x="215" y="409"/>
                  </a:lnTo>
                  <a:lnTo>
                    <a:pt x="210" y="410"/>
                  </a:lnTo>
                  <a:lnTo>
                    <a:pt x="206" y="413"/>
                  </a:lnTo>
                  <a:lnTo>
                    <a:pt x="202" y="416"/>
                  </a:lnTo>
                  <a:lnTo>
                    <a:pt x="197" y="419"/>
                  </a:lnTo>
                  <a:lnTo>
                    <a:pt x="192" y="420"/>
                  </a:lnTo>
                  <a:lnTo>
                    <a:pt x="186" y="418"/>
                  </a:lnTo>
                  <a:lnTo>
                    <a:pt x="182" y="415"/>
                  </a:lnTo>
                  <a:lnTo>
                    <a:pt x="176" y="415"/>
                  </a:lnTo>
                  <a:lnTo>
                    <a:pt x="172" y="419"/>
                  </a:lnTo>
                  <a:lnTo>
                    <a:pt x="167" y="422"/>
                  </a:lnTo>
                  <a:lnTo>
                    <a:pt x="164" y="427"/>
                  </a:lnTo>
                  <a:lnTo>
                    <a:pt x="159" y="430"/>
                  </a:lnTo>
                  <a:lnTo>
                    <a:pt x="154" y="430"/>
                  </a:lnTo>
                  <a:lnTo>
                    <a:pt x="149" y="427"/>
                  </a:lnTo>
                  <a:lnTo>
                    <a:pt x="144" y="426"/>
                  </a:lnTo>
                  <a:lnTo>
                    <a:pt x="138" y="426"/>
                  </a:lnTo>
                  <a:lnTo>
                    <a:pt x="132" y="421"/>
                  </a:lnTo>
                  <a:lnTo>
                    <a:pt x="125" y="409"/>
                  </a:lnTo>
                  <a:lnTo>
                    <a:pt x="117" y="397"/>
                  </a:lnTo>
                  <a:lnTo>
                    <a:pt x="111" y="391"/>
                  </a:lnTo>
                  <a:lnTo>
                    <a:pt x="107" y="392"/>
                  </a:lnTo>
                  <a:lnTo>
                    <a:pt x="101" y="393"/>
                  </a:lnTo>
                  <a:lnTo>
                    <a:pt x="96" y="396"/>
                  </a:lnTo>
                  <a:lnTo>
                    <a:pt x="88" y="398"/>
                  </a:lnTo>
                  <a:lnTo>
                    <a:pt x="81" y="401"/>
                  </a:lnTo>
                  <a:lnTo>
                    <a:pt x="75" y="402"/>
                  </a:lnTo>
                  <a:lnTo>
                    <a:pt x="70" y="402"/>
                  </a:lnTo>
                  <a:lnTo>
                    <a:pt x="67" y="401"/>
                  </a:lnTo>
                  <a:lnTo>
                    <a:pt x="63" y="398"/>
                  </a:lnTo>
                  <a:lnTo>
                    <a:pt x="55" y="398"/>
                  </a:lnTo>
                  <a:lnTo>
                    <a:pt x="47" y="398"/>
                  </a:lnTo>
                  <a:lnTo>
                    <a:pt x="43" y="396"/>
                  </a:lnTo>
                  <a:lnTo>
                    <a:pt x="40" y="391"/>
                  </a:lnTo>
                  <a:lnTo>
                    <a:pt x="40" y="385"/>
                  </a:lnTo>
                  <a:lnTo>
                    <a:pt x="39" y="379"/>
                  </a:lnTo>
                  <a:lnTo>
                    <a:pt x="37" y="374"/>
                  </a:lnTo>
                  <a:lnTo>
                    <a:pt x="34" y="369"/>
                  </a:lnTo>
                  <a:lnTo>
                    <a:pt x="33" y="364"/>
                  </a:lnTo>
                  <a:lnTo>
                    <a:pt x="31" y="359"/>
                  </a:lnTo>
                  <a:lnTo>
                    <a:pt x="28" y="355"/>
                  </a:lnTo>
                  <a:lnTo>
                    <a:pt x="25" y="351"/>
                  </a:lnTo>
                  <a:lnTo>
                    <a:pt x="20" y="347"/>
                  </a:lnTo>
                  <a:lnTo>
                    <a:pt x="14" y="344"/>
                  </a:lnTo>
                  <a:lnTo>
                    <a:pt x="11" y="340"/>
                  </a:lnTo>
                  <a:lnTo>
                    <a:pt x="10" y="335"/>
                  </a:lnTo>
                  <a:lnTo>
                    <a:pt x="8" y="330"/>
                  </a:lnTo>
                  <a:lnTo>
                    <a:pt x="6" y="326"/>
                  </a:lnTo>
                  <a:lnTo>
                    <a:pt x="5" y="321"/>
                  </a:lnTo>
                  <a:lnTo>
                    <a:pt x="5" y="315"/>
                  </a:lnTo>
                  <a:lnTo>
                    <a:pt x="6" y="309"/>
                  </a:lnTo>
                  <a:lnTo>
                    <a:pt x="7" y="304"/>
                  </a:lnTo>
                  <a:lnTo>
                    <a:pt x="7" y="298"/>
                  </a:lnTo>
                  <a:lnTo>
                    <a:pt x="6" y="293"/>
                  </a:lnTo>
                  <a:lnTo>
                    <a:pt x="4" y="288"/>
                  </a:lnTo>
                  <a:lnTo>
                    <a:pt x="1" y="283"/>
                  </a:lnTo>
                  <a:lnTo>
                    <a:pt x="0" y="278"/>
                  </a:lnTo>
                  <a:lnTo>
                    <a:pt x="0" y="273"/>
                  </a:lnTo>
                  <a:lnTo>
                    <a:pt x="1" y="267"/>
                  </a:lnTo>
                  <a:lnTo>
                    <a:pt x="2" y="263"/>
                  </a:lnTo>
                  <a:lnTo>
                    <a:pt x="4" y="258"/>
                  </a:lnTo>
                  <a:lnTo>
                    <a:pt x="5" y="253"/>
                  </a:lnTo>
                  <a:lnTo>
                    <a:pt x="7" y="247"/>
                  </a:lnTo>
                  <a:lnTo>
                    <a:pt x="10" y="242"/>
                  </a:lnTo>
                  <a:lnTo>
                    <a:pt x="11" y="237"/>
                  </a:lnTo>
                  <a:lnTo>
                    <a:pt x="11" y="232"/>
                  </a:lnTo>
                  <a:lnTo>
                    <a:pt x="10" y="227"/>
                  </a:lnTo>
                  <a:lnTo>
                    <a:pt x="10" y="221"/>
                  </a:lnTo>
                  <a:lnTo>
                    <a:pt x="10" y="216"/>
                  </a:lnTo>
                  <a:lnTo>
                    <a:pt x="12" y="212"/>
                  </a:lnTo>
                  <a:lnTo>
                    <a:pt x="14" y="207"/>
                  </a:lnTo>
                  <a:lnTo>
                    <a:pt x="18" y="203"/>
                  </a:lnTo>
                  <a:lnTo>
                    <a:pt x="20" y="198"/>
                  </a:lnTo>
                  <a:lnTo>
                    <a:pt x="21" y="193"/>
                  </a:lnTo>
                  <a:lnTo>
                    <a:pt x="21" y="187"/>
                  </a:lnTo>
                  <a:lnTo>
                    <a:pt x="22" y="183"/>
                  </a:lnTo>
                  <a:lnTo>
                    <a:pt x="24" y="178"/>
                  </a:lnTo>
                  <a:lnTo>
                    <a:pt x="24" y="173"/>
                  </a:lnTo>
                  <a:lnTo>
                    <a:pt x="24" y="166"/>
                  </a:lnTo>
                  <a:lnTo>
                    <a:pt x="22" y="160"/>
                  </a:lnTo>
                  <a:lnTo>
                    <a:pt x="24" y="153"/>
                  </a:lnTo>
                  <a:lnTo>
                    <a:pt x="27" y="149"/>
                  </a:lnTo>
                  <a:lnTo>
                    <a:pt x="31" y="145"/>
                  </a:lnTo>
                  <a:lnTo>
                    <a:pt x="33" y="141"/>
                  </a:lnTo>
                  <a:lnTo>
                    <a:pt x="37" y="137"/>
                  </a:lnTo>
                  <a:lnTo>
                    <a:pt x="38" y="127"/>
                  </a:lnTo>
                  <a:lnTo>
                    <a:pt x="35" y="110"/>
                  </a:lnTo>
                  <a:lnTo>
                    <a:pt x="34" y="93"/>
                  </a:lnTo>
                  <a:lnTo>
                    <a:pt x="37" y="83"/>
                  </a:lnTo>
                  <a:lnTo>
                    <a:pt x="37" y="81"/>
                  </a:lnTo>
                  <a:lnTo>
                    <a:pt x="34" y="77"/>
                  </a:lnTo>
                  <a:lnTo>
                    <a:pt x="30" y="72"/>
                  </a:lnTo>
                  <a:lnTo>
                    <a:pt x="24" y="67"/>
                  </a:lnTo>
                  <a:lnTo>
                    <a:pt x="19" y="61"/>
                  </a:lnTo>
                  <a:lnTo>
                    <a:pt x="14" y="58"/>
                  </a:lnTo>
                  <a:lnTo>
                    <a:pt x="12" y="54"/>
                  </a:lnTo>
                  <a:lnTo>
                    <a:pt x="12" y="52"/>
                  </a:lnTo>
                  <a:lnTo>
                    <a:pt x="15" y="47"/>
                  </a:lnTo>
                  <a:lnTo>
                    <a:pt x="18" y="40"/>
                  </a:lnTo>
                  <a:lnTo>
                    <a:pt x="19" y="34"/>
                  </a:lnTo>
                  <a:lnTo>
                    <a:pt x="22" y="29"/>
                  </a:lnTo>
                  <a:lnTo>
                    <a:pt x="27" y="27"/>
                  </a:lnTo>
                  <a:lnTo>
                    <a:pt x="33" y="26"/>
                  </a:lnTo>
                  <a:lnTo>
                    <a:pt x="38" y="25"/>
                  </a:lnTo>
                  <a:lnTo>
                    <a:pt x="44" y="24"/>
                  </a:lnTo>
                  <a:lnTo>
                    <a:pt x="48" y="23"/>
                  </a:lnTo>
                  <a:lnTo>
                    <a:pt x="54" y="23"/>
                  </a:lnTo>
                  <a:lnTo>
                    <a:pt x="59" y="24"/>
                  </a:lnTo>
                  <a:lnTo>
                    <a:pt x="64" y="23"/>
                  </a:lnTo>
                  <a:lnTo>
                    <a:pt x="68" y="19"/>
                  </a:lnTo>
                  <a:lnTo>
                    <a:pt x="72" y="14"/>
                  </a:lnTo>
                  <a:lnTo>
                    <a:pt x="77" y="9"/>
                  </a:lnTo>
                  <a:lnTo>
                    <a:pt x="80" y="6"/>
                  </a:lnTo>
                  <a:lnTo>
                    <a:pt x="86" y="7"/>
                  </a:lnTo>
                  <a:lnTo>
                    <a:pt x="92" y="9"/>
                  </a:lnTo>
                  <a:lnTo>
                    <a:pt x="97" y="13"/>
                  </a:lnTo>
                  <a:lnTo>
                    <a:pt x="103" y="14"/>
                  </a:lnTo>
                  <a:lnTo>
                    <a:pt x="107" y="12"/>
                  </a:lnTo>
                  <a:lnTo>
                    <a:pt x="112" y="8"/>
                  </a:lnTo>
                  <a:lnTo>
                    <a:pt x="116" y="3"/>
                  </a:lnTo>
                  <a:lnTo>
                    <a:pt x="120" y="2"/>
                  </a:lnTo>
                  <a:lnTo>
                    <a:pt x="126" y="2"/>
                  </a:lnTo>
                  <a:lnTo>
                    <a:pt x="131" y="1"/>
                  </a:lnTo>
                  <a:lnTo>
                    <a:pt x="137" y="0"/>
                  </a:lnTo>
                  <a:lnTo>
                    <a:pt x="141" y="0"/>
                  </a:lnTo>
                  <a:lnTo>
                    <a:pt x="146" y="2"/>
                  </a:lnTo>
                  <a:lnTo>
                    <a:pt x="151" y="4"/>
                  </a:lnTo>
                  <a:lnTo>
                    <a:pt x="156" y="8"/>
                  </a:lnTo>
                  <a:lnTo>
                    <a:pt x="160" y="11"/>
                  </a:lnTo>
                  <a:lnTo>
                    <a:pt x="165" y="12"/>
                  </a:lnTo>
                  <a:lnTo>
                    <a:pt x="171" y="12"/>
                  </a:lnTo>
                  <a:lnTo>
                    <a:pt x="176" y="12"/>
                  </a:lnTo>
                  <a:lnTo>
                    <a:pt x="180" y="13"/>
                  </a:lnTo>
                  <a:lnTo>
                    <a:pt x="185" y="14"/>
                  </a:lnTo>
                  <a:lnTo>
                    <a:pt x="191" y="14"/>
                  </a:lnTo>
                  <a:lnTo>
                    <a:pt x="196" y="14"/>
                  </a:lnTo>
                  <a:lnTo>
                    <a:pt x="200" y="15"/>
                  </a:lnTo>
                  <a:lnTo>
                    <a:pt x="204" y="18"/>
                  </a:lnTo>
                  <a:lnTo>
                    <a:pt x="209" y="23"/>
                  </a:lnTo>
                  <a:lnTo>
                    <a:pt x="212" y="27"/>
                  </a:lnTo>
                  <a:lnTo>
                    <a:pt x="216" y="31"/>
                  </a:lnTo>
                  <a:lnTo>
                    <a:pt x="220" y="32"/>
                  </a:lnTo>
                  <a:lnTo>
                    <a:pt x="226" y="34"/>
                  </a:lnTo>
                  <a:lnTo>
                    <a:pt x="232" y="35"/>
                  </a:lnTo>
                  <a:lnTo>
                    <a:pt x="237" y="36"/>
                  </a:lnTo>
                  <a:lnTo>
                    <a:pt x="240" y="38"/>
                  </a:lnTo>
                  <a:lnTo>
                    <a:pt x="246" y="41"/>
                  </a:lnTo>
                  <a:lnTo>
                    <a:pt x="251" y="43"/>
                  </a:lnTo>
                  <a:lnTo>
                    <a:pt x="255" y="46"/>
                  </a:lnTo>
                  <a:lnTo>
                    <a:pt x="258" y="49"/>
                  </a:lnTo>
                  <a:lnTo>
                    <a:pt x="262" y="54"/>
                  </a:lnTo>
                  <a:lnTo>
                    <a:pt x="265" y="59"/>
                  </a:lnTo>
                  <a:lnTo>
                    <a:pt x="269" y="63"/>
                  </a:lnTo>
                  <a:lnTo>
                    <a:pt x="272" y="66"/>
                  </a:lnTo>
                  <a:lnTo>
                    <a:pt x="276" y="70"/>
                  </a:lnTo>
                  <a:lnTo>
                    <a:pt x="279" y="75"/>
                  </a:lnTo>
                  <a:lnTo>
                    <a:pt x="283" y="78"/>
                  </a:lnTo>
                  <a:lnTo>
                    <a:pt x="285" y="83"/>
                  </a:lnTo>
                  <a:lnTo>
                    <a:pt x="289" y="87"/>
                  </a:lnTo>
                  <a:lnTo>
                    <a:pt x="291" y="92"/>
                  </a:lnTo>
                  <a:lnTo>
                    <a:pt x="293" y="95"/>
                  </a:lnTo>
                  <a:lnTo>
                    <a:pt x="296" y="100"/>
                  </a:lnTo>
                  <a:lnTo>
                    <a:pt x="299" y="104"/>
                  </a:lnTo>
                  <a:lnTo>
                    <a:pt x="302" y="109"/>
                  </a:lnTo>
                  <a:lnTo>
                    <a:pt x="304" y="114"/>
                  </a:lnTo>
                  <a:lnTo>
                    <a:pt x="308" y="118"/>
                  </a:lnTo>
                  <a:lnTo>
                    <a:pt x="310" y="122"/>
                  </a:lnTo>
                  <a:lnTo>
                    <a:pt x="314" y="126"/>
                  </a:lnTo>
                  <a:lnTo>
                    <a:pt x="316" y="130"/>
                  </a:lnTo>
                  <a:lnTo>
                    <a:pt x="317" y="135"/>
                  </a:lnTo>
                  <a:lnTo>
                    <a:pt x="317" y="140"/>
                  </a:lnTo>
                  <a:lnTo>
                    <a:pt x="318" y="146"/>
                  </a:lnTo>
                  <a:lnTo>
                    <a:pt x="318" y="151"/>
                  </a:lnTo>
                  <a:lnTo>
                    <a:pt x="319" y="156"/>
                  </a:lnTo>
                  <a:lnTo>
                    <a:pt x="319" y="161"/>
                  </a:lnTo>
                  <a:lnTo>
                    <a:pt x="319" y="167"/>
                  </a:lnTo>
                  <a:lnTo>
                    <a:pt x="319" y="172"/>
                  </a:lnTo>
                  <a:lnTo>
                    <a:pt x="319" y="177"/>
                  </a:lnTo>
                  <a:lnTo>
                    <a:pt x="319" y="181"/>
                  </a:lnTo>
                  <a:lnTo>
                    <a:pt x="319" y="186"/>
                  </a:lnTo>
                  <a:lnTo>
                    <a:pt x="319" y="191"/>
                  </a:lnTo>
                  <a:lnTo>
                    <a:pt x="321" y="196"/>
                  </a:lnTo>
                  <a:lnTo>
                    <a:pt x="322" y="201"/>
                  </a:lnTo>
                  <a:lnTo>
                    <a:pt x="323" y="207"/>
                  </a:lnTo>
                  <a:lnTo>
                    <a:pt x="323" y="212"/>
                  </a:lnTo>
                  <a:lnTo>
                    <a:pt x="324" y="216"/>
                  </a:lnTo>
                  <a:lnTo>
                    <a:pt x="326" y="221"/>
                  </a:lnTo>
                  <a:lnTo>
                    <a:pt x="329" y="227"/>
                  </a:lnTo>
                  <a:lnTo>
                    <a:pt x="330" y="232"/>
                  </a:lnTo>
                  <a:lnTo>
                    <a:pt x="328" y="237"/>
                  </a:lnTo>
                  <a:lnTo>
                    <a:pt x="323" y="242"/>
                  </a:lnTo>
                  <a:lnTo>
                    <a:pt x="318" y="246"/>
                  </a:lnTo>
                  <a:lnTo>
                    <a:pt x="316" y="250"/>
                  </a:lnTo>
                  <a:lnTo>
                    <a:pt x="317" y="256"/>
                  </a:lnTo>
                  <a:lnTo>
                    <a:pt x="319" y="263"/>
                  </a:lnTo>
                  <a:lnTo>
                    <a:pt x="323" y="269"/>
                  </a:lnTo>
                  <a:lnTo>
                    <a:pt x="323" y="273"/>
                  </a:lnTo>
                  <a:lnTo>
                    <a:pt x="321" y="278"/>
                  </a:lnTo>
                  <a:lnTo>
                    <a:pt x="317" y="283"/>
                  </a:lnTo>
                  <a:lnTo>
                    <a:pt x="312" y="287"/>
                  </a:lnTo>
                  <a:lnTo>
                    <a:pt x="310" y="292"/>
                  </a:lnTo>
                  <a:lnTo>
                    <a:pt x="308" y="296"/>
                  </a:lnTo>
                  <a:lnTo>
                    <a:pt x="303" y="300"/>
                  </a:lnTo>
                  <a:lnTo>
                    <a:pt x="299" y="305"/>
                  </a:lnTo>
                  <a:lnTo>
                    <a:pt x="296" y="309"/>
                  </a:lnTo>
                  <a:lnTo>
                    <a:pt x="293" y="313"/>
                  </a:lnTo>
                  <a:lnTo>
                    <a:pt x="292" y="318"/>
                  </a:lnTo>
                  <a:lnTo>
                    <a:pt x="290" y="323"/>
                  </a:lnTo>
                  <a:lnTo>
                    <a:pt x="288" y="328"/>
                  </a:lnTo>
                  <a:lnTo>
                    <a:pt x="285" y="333"/>
                  </a:lnTo>
                  <a:lnTo>
                    <a:pt x="285" y="339"/>
                  </a:lnTo>
                  <a:lnTo>
                    <a:pt x="285" y="346"/>
                  </a:lnTo>
                  <a:lnTo>
                    <a:pt x="283" y="35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45161" name="Freeform 105"/>
            <p:cNvSpPr>
              <a:spLocks/>
            </p:cNvSpPr>
            <p:nvPr/>
          </p:nvSpPr>
          <p:spPr bwMode="auto">
            <a:xfrm>
              <a:off x="4675188" y="3890963"/>
              <a:ext cx="650875" cy="627063"/>
            </a:xfrm>
            <a:custGeom>
              <a:avLst/>
              <a:gdLst/>
              <a:ahLst/>
              <a:cxnLst>
                <a:cxn ang="0">
                  <a:pos x="129" y="37"/>
                </a:cxn>
                <a:cxn ang="0">
                  <a:pos x="98" y="71"/>
                </a:cxn>
                <a:cxn ang="0">
                  <a:pos x="81" y="103"/>
                </a:cxn>
                <a:cxn ang="0">
                  <a:pos x="75" y="123"/>
                </a:cxn>
                <a:cxn ang="0">
                  <a:pos x="72" y="135"/>
                </a:cxn>
                <a:cxn ang="0">
                  <a:pos x="65" y="153"/>
                </a:cxn>
                <a:cxn ang="0">
                  <a:pos x="53" y="167"/>
                </a:cxn>
                <a:cxn ang="0">
                  <a:pos x="42" y="164"/>
                </a:cxn>
                <a:cxn ang="0">
                  <a:pos x="30" y="157"/>
                </a:cxn>
                <a:cxn ang="0">
                  <a:pos x="19" y="156"/>
                </a:cxn>
                <a:cxn ang="0">
                  <a:pos x="10" y="173"/>
                </a:cxn>
                <a:cxn ang="0">
                  <a:pos x="10" y="192"/>
                </a:cxn>
                <a:cxn ang="0">
                  <a:pos x="10" y="198"/>
                </a:cxn>
                <a:cxn ang="0">
                  <a:pos x="4" y="212"/>
                </a:cxn>
                <a:cxn ang="0">
                  <a:pos x="19" y="244"/>
                </a:cxn>
                <a:cxn ang="0">
                  <a:pos x="55" y="263"/>
                </a:cxn>
                <a:cxn ang="0">
                  <a:pos x="72" y="270"/>
                </a:cxn>
                <a:cxn ang="0">
                  <a:pos x="60" y="292"/>
                </a:cxn>
                <a:cxn ang="0">
                  <a:pos x="40" y="321"/>
                </a:cxn>
                <a:cxn ang="0">
                  <a:pos x="45" y="333"/>
                </a:cxn>
                <a:cxn ang="0">
                  <a:pos x="53" y="347"/>
                </a:cxn>
                <a:cxn ang="0">
                  <a:pos x="68" y="361"/>
                </a:cxn>
                <a:cxn ang="0">
                  <a:pos x="112" y="378"/>
                </a:cxn>
                <a:cxn ang="0">
                  <a:pos x="165" y="391"/>
                </a:cxn>
                <a:cxn ang="0">
                  <a:pos x="201" y="395"/>
                </a:cxn>
                <a:cxn ang="0">
                  <a:pos x="225" y="392"/>
                </a:cxn>
                <a:cxn ang="0">
                  <a:pos x="258" y="385"/>
                </a:cxn>
                <a:cxn ang="0">
                  <a:pos x="289" y="375"/>
                </a:cxn>
                <a:cxn ang="0">
                  <a:pos x="303" y="367"/>
                </a:cxn>
                <a:cxn ang="0">
                  <a:pos x="308" y="362"/>
                </a:cxn>
                <a:cxn ang="0">
                  <a:pos x="313" y="357"/>
                </a:cxn>
                <a:cxn ang="0">
                  <a:pos x="339" y="334"/>
                </a:cxn>
                <a:cxn ang="0">
                  <a:pos x="376" y="293"/>
                </a:cxn>
                <a:cxn ang="0">
                  <a:pos x="405" y="238"/>
                </a:cxn>
                <a:cxn ang="0">
                  <a:pos x="409" y="189"/>
                </a:cxn>
                <a:cxn ang="0">
                  <a:pos x="400" y="145"/>
                </a:cxn>
                <a:cxn ang="0">
                  <a:pos x="379" y="101"/>
                </a:cxn>
                <a:cxn ang="0">
                  <a:pos x="350" y="63"/>
                </a:cxn>
                <a:cxn ang="0">
                  <a:pos x="314" y="30"/>
                </a:cxn>
                <a:cxn ang="0">
                  <a:pos x="271" y="8"/>
                </a:cxn>
                <a:cxn ang="0">
                  <a:pos x="224" y="0"/>
                </a:cxn>
                <a:cxn ang="0">
                  <a:pos x="175" y="9"/>
                </a:cxn>
              </a:cxnLst>
              <a:rect l="0" t="0" r="r" b="b"/>
              <a:pathLst>
                <a:path w="410" h="395">
                  <a:moveTo>
                    <a:pt x="150" y="21"/>
                  </a:moveTo>
                  <a:lnTo>
                    <a:pt x="129" y="37"/>
                  </a:lnTo>
                  <a:lnTo>
                    <a:pt x="111" y="54"/>
                  </a:lnTo>
                  <a:lnTo>
                    <a:pt x="98" y="71"/>
                  </a:lnTo>
                  <a:lnTo>
                    <a:pt x="88" y="88"/>
                  </a:lnTo>
                  <a:lnTo>
                    <a:pt x="81" y="103"/>
                  </a:lnTo>
                  <a:lnTo>
                    <a:pt x="77" y="115"/>
                  </a:lnTo>
                  <a:lnTo>
                    <a:pt x="75" y="123"/>
                  </a:lnTo>
                  <a:lnTo>
                    <a:pt x="73" y="126"/>
                  </a:lnTo>
                  <a:lnTo>
                    <a:pt x="72" y="135"/>
                  </a:lnTo>
                  <a:lnTo>
                    <a:pt x="70" y="144"/>
                  </a:lnTo>
                  <a:lnTo>
                    <a:pt x="65" y="153"/>
                  </a:lnTo>
                  <a:lnTo>
                    <a:pt x="59" y="163"/>
                  </a:lnTo>
                  <a:lnTo>
                    <a:pt x="53" y="167"/>
                  </a:lnTo>
                  <a:lnTo>
                    <a:pt x="48" y="167"/>
                  </a:lnTo>
                  <a:lnTo>
                    <a:pt x="42" y="164"/>
                  </a:lnTo>
                  <a:lnTo>
                    <a:pt x="36" y="161"/>
                  </a:lnTo>
                  <a:lnTo>
                    <a:pt x="30" y="157"/>
                  </a:lnTo>
                  <a:lnTo>
                    <a:pt x="25" y="155"/>
                  </a:lnTo>
                  <a:lnTo>
                    <a:pt x="19" y="156"/>
                  </a:lnTo>
                  <a:lnTo>
                    <a:pt x="13" y="162"/>
                  </a:lnTo>
                  <a:lnTo>
                    <a:pt x="10" y="173"/>
                  </a:lnTo>
                  <a:lnTo>
                    <a:pt x="10" y="184"/>
                  </a:lnTo>
                  <a:lnTo>
                    <a:pt x="10" y="192"/>
                  </a:lnTo>
                  <a:lnTo>
                    <a:pt x="11" y="196"/>
                  </a:lnTo>
                  <a:lnTo>
                    <a:pt x="10" y="198"/>
                  </a:lnTo>
                  <a:lnTo>
                    <a:pt x="7" y="203"/>
                  </a:lnTo>
                  <a:lnTo>
                    <a:pt x="4" y="212"/>
                  </a:lnTo>
                  <a:lnTo>
                    <a:pt x="0" y="224"/>
                  </a:lnTo>
                  <a:lnTo>
                    <a:pt x="19" y="244"/>
                  </a:lnTo>
                  <a:lnTo>
                    <a:pt x="38" y="256"/>
                  </a:lnTo>
                  <a:lnTo>
                    <a:pt x="55" y="263"/>
                  </a:lnTo>
                  <a:lnTo>
                    <a:pt x="66" y="266"/>
                  </a:lnTo>
                  <a:lnTo>
                    <a:pt x="72" y="270"/>
                  </a:lnTo>
                  <a:lnTo>
                    <a:pt x="71" y="277"/>
                  </a:lnTo>
                  <a:lnTo>
                    <a:pt x="60" y="292"/>
                  </a:lnTo>
                  <a:lnTo>
                    <a:pt x="39" y="315"/>
                  </a:lnTo>
                  <a:lnTo>
                    <a:pt x="40" y="321"/>
                  </a:lnTo>
                  <a:lnTo>
                    <a:pt x="43" y="327"/>
                  </a:lnTo>
                  <a:lnTo>
                    <a:pt x="45" y="333"/>
                  </a:lnTo>
                  <a:lnTo>
                    <a:pt x="49" y="340"/>
                  </a:lnTo>
                  <a:lnTo>
                    <a:pt x="53" y="347"/>
                  </a:lnTo>
                  <a:lnTo>
                    <a:pt x="59" y="355"/>
                  </a:lnTo>
                  <a:lnTo>
                    <a:pt x="68" y="361"/>
                  </a:lnTo>
                  <a:lnTo>
                    <a:pt x="78" y="365"/>
                  </a:lnTo>
                  <a:lnTo>
                    <a:pt x="112" y="378"/>
                  </a:lnTo>
                  <a:lnTo>
                    <a:pt x="141" y="386"/>
                  </a:lnTo>
                  <a:lnTo>
                    <a:pt x="165" y="391"/>
                  </a:lnTo>
                  <a:lnTo>
                    <a:pt x="185" y="393"/>
                  </a:lnTo>
                  <a:lnTo>
                    <a:pt x="201" y="395"/>
                  </a:lnTo>
                  <a:lnTo>
                    <a:pt x="215" y="393"/>
                  </a:lnTo>
                  <a:lnTo>
                    <a:pt x="225" y="392"/>
                  </a:lnTo>
                  <a:lnTo>
                    <a:pt x="235" y="390"/>
                  </a:lnTo>
                  <a:lnTo>
                    <a:pt x="258" y="385"/>
                  </a:lnTo>
                  <a:lnTo>
                    <a:pt x="276" y="380"/>
                  </a:lnTo>
                  <a:lnTo>
                    <a:pt x="289" y="375"/>
                  </a:lnTo>
                  <a:lnTo>
                    <a:pt x="297" y="370"/>
                  </a:lnTo>
                  <a:lnTo>
                    <a:pt x="303" y="367"/>
                  </a:lnTo>
                  <a:lnTo>
                    <a:pt x="307" y="363"/>
                  </a:lnTo>
                  <a:lnTo>
                    <a:pt x="308" y="362"/>
                  </a:lnTo>
                  <a:lnTo>
                    <a:pt x="308" y="361"/>
                  </a:lnTo>
                  <a:lnTo>
                    <a:pt x="313" y="357"/>
                  </a:lnTo>
                  <a:lnTo>
                    <a:pt x="323" y="349"/>
                  </a:lnTo>
                  <a:lnTo>
                    <a:pt x="339" y="334"/>
                  </a:lnTo>
                  <a:lnTo>
                    <a:pt x="357" y="315"/>
                  </a:lnTo>
                  <a:lnTo>
                    <a:pt x="376" y="293"/>
                  </a:lnTo>
                  <a:lnTo>
                    <a:pt x="393" y="266"/>
                  </a:lnTo>
                  <a:lnTo>
                    <a:pt x="405" y="238"/>
                  </a:lnTo>
                  <a:lnTo>
                    <a:pt x="410" y="209"/>
                  </a:lnTo>
                  <a:lnTo>
                    <a:pt x="409" y="189"/>
                  </a:lnTo>
                  <a:lnTo>
                    <a:pt x="406" y="167"/>
                  </a:lnTo>
                  <a:lnTo>
                    <a:pt x="400" y="145"/>
                  </a:lnTo>
                  <a:lnTo>
                    <a:pt x="390" y="123"/>
                  </a:lnTo>
                  <a:lnTo>
                    <a:pt x="379" y="101"/>
                  </a:lnTo>
                  <a:lnTo>
                    <a:pt x="366" y="81"/>
                  </a:lnTo>
                  <a:lnTo>
                    <a:pt x="350" y="63"/>
                  </a:lnTo>
                  <a:lnTo>
                    <a:pt x="333" y="44"/>
                  </a:lnTo>
                  <a:lnTo>
                    <a:pt x="314" y="30"/>
                  </a:lnTo>
                  <a:lnTo>
                    <a:pt x="293" y="18"/>
                  </a:lnTo>
                  <a:lnTo>
                    <a:pt x="271" y="8"/>
                  </a:lnTo>
                  <a:lnTo>
                    <a:pt x="248" y="2"/>
                  </a:lnTo>
                  <a:lnTo>
                    <a:pt x="224" y="0"/>
                  </a:lnTo>
                  <a:lnTo>
                    <a:pt x="200" y="2"/>
                  </a:lnTo>
                  <a:lnTo>
                    <a:pt x="175" y="9"/>
                  </a:lnTo>
                  <a:lnTo>
                    <a:pt x="150" y="21"/>
                  </a:lnTo>
                  <a:close/>
                </a:path>
              </a:pathLst>
            </a:custGeom>
            <a:solidFill>
              <a:srgbClr val="7F3F1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45162" name="Freeform 106"/>
            <p:cNvSpPr>
              <a:spLocks/>
            </p:cNvSpPr>
            <p:nvPr/>
          </p:nvSpPr>
          <p:spPr bwMode="auto">
            <a:xfrm>
              <a:off x="4818063" y="4232275"/>
              <a:ext cx="227013" cy="236538"/>
            </a:xfrm>
            <a:custGeom>
              <a:avLst/>
              <a:gdLst/>
              <a:ahLst/>
              <a:cxnLst>
                <a:cxn ang="0">
                  <a:pos x="143" y="83"/>
                </a:cxn>
                <a:cxn ang="0">
                  <a:pos x="140" y="97"/>
                </a:cxn>
                <a:cxn ang="0">
                  <a:pos x="134" y="111"/>
                </a:cxn>
                <a:cxn ang="0">
                  <a:pos x="126" y="123"/>
                </a:cxn>
                <a:cxn ang="0">
                  <a:pos x="117" y="134"/>
                </a:cxn>
                <a:cxn ang="0">
                  <a:pos x="105" y="141"/>
                </a:cxn>
                <a:cxn ang="0">
                  <a:pos x="92" y="147"/>
                </a:cxn>
                <a:cxn ang="0">
                  <a:pos x="79" y="149"/>
                </a:cxn>
                <a:cxn ang="0">
                  <a:pos x="64" y="149"/>
                </a:cxn>
                <a:cxn ang="0">
                  <a:pos x="49" y="147"/>
                </a:cxn>
                <a:cxn ang="0">
                  <a:pos x="36" y="141"/>
                </a:cxn>
                <a:cxn ang="0">
                  <a:pos x="25" y="132"/>
                </a:cxn>
                <a:cxn ang="0">
                  <a:pos x="15" y="123"/>
                </a:cxn>
                <a:cxn ang="0">
                  <a:pos x="8" y="111"/>
                </a:cxn>
                <a:cxn ang="0">
                  <a:pos x="2" y="97"/>
                </a:cxn>
                <a:cxn ang="0">
                  <a:pos x="0" y="83"/>
                </a:cxn>
                <a:cxn ang="0">
                  <a:pos x="0" y="67"/>
                </a:cxn>
                <a:cxn ang="0">
                  <a:pos x="2" y="52"/>
                </a:cxn>
                <a:cxn ang="0">
                  <a:pos x="8" y="38"/>
                </a:cxn>
                <a:cxn ang="0">
                  <a:pos x="16" y="27"/>
                </a:cxn>
                <a:cxn ang="0">
                  <a:pos x="26" y="16"/>
                </a:cxn>
                <a:cxn ang="0">
                  <a:pos x="38" y="9"/>
                </a:cxn>
                <a:cxn ang="0">
                  <a:pos x="51" y="3"/>
                </a:cxn>
                <a:cxn ang="0">
                  <a:pos x="64" y="0"/>
                </a:cxn>
                <a:cxn ang="0">
                  <a:pos x="79" y="0"/>
                </a:cxn>
                <a:cxn ang="0">
                  <a:pos x="93" y="3"/>
                </a:cxn>
                <a:cxn ang="0">
                  <a:pos x="106" y="9"/>
                </a:cxn>
                <a:cxn ang="0">
                  <a:pos x="118" y="17"/>
                </a:cxn>
                <a:cxn ang="0">
                  <a:pos x="127" y="27"/>
                </a:cxn>
                <a:cxn ang="0">
                  <a:pos x="134" y="39"/>
                </a:cxn>
                <a:cxn ang="0">
                  <a:pos x="140" y="52"/>
                </a:cxn>
                <a:cxn ang="0">
                  <a:pos x="143" y="67"/>
                </a:cxn>
                <a:cxn ang="0">
                  <a:pos x="143" y="83"/>
                </a:cxn>
              </a:cxnLst>
              <a:rect l="0" t="0" r="r" b="b"/>
              <a:pathLst>
                <a:path w="143" h="149">
                  <a:moveTo>
                    <a:pt x="143" y="83"/>
                  </a:moveTo>
                  <a:lnTo>
                    <a:pt x="140" y="97"/>
                  </a:lnTo>
                  <a:lnTo>
                    <a:pt x="134" y="111"/>
                  </a:lnTo>
                  <a:lnTo>
                    <a:pt x="126" y="123"/>
                  </a:lnTo>
                  <a:lnTo>
                    <a:pt x="117" y="134"/>
                  </a:lnTo>
                  <a:lnTo>
                    <a:pt x="105" y="141"/>
                  </a:lnTo>
                  <a:lnTo>
                    <a:pt x="92" y="147"/>
                  </a:lnTo>
                  <a:lnTo>
                    <a:pt x="79" y="149"/>
                  </a:lnTo>
                  <a:lnTo>
                    <a:pt x="64" y="149"/>
                  </a:lnTo>
                  <a:lnTo>
                    <a:pt x="49" y="147"/>
                  </a:lnTo>
                  <a:lnTo>
                    <a:pt x="36" y="141"/>
                  </a:lnTo>
                  <a:lnTo>
                    <a:pt x="25" y="132"/>
                  </a:lnTo>
                  <a:lnTo>
                    <a:pt x="15" y="123"/>
                  </a:lnTo>
                  <a:lnTo>
                    <a:pt x="8" y="111"/>
                  </a:lnTo>
                  <a:lnTo>
                    <a:pt x="2" y="97"/>
                  </a:lnTo>
                  <a:lnTo>
                    <a:pt x="0" y="83"/>
                  </a:lnTo>
                  <a:lnTo>
                    <a:pt x="0" y="67"/>
                  </a:lnTo>
                  <a:lnTo>
                    <a:pt x="2" y="52"/>
                  </a:lnTo>
                  <a:lnTo>
                    <a:pt x="8" y="38"/>
                  </a:lnTo>
                  <a:lnTo>
                    <a:pt x="16" y="27"/>
                  </a:lnTo>
                  <a:lnTo>
                    <a:pt x="26" y="16"/>
                  </a:lnTo>
                  <a:lnTo>
                    <a:pt x="38" y="9"/>
                  </a:lnTo>
                  <a:lnTo>
                    <a:pt x="51" y="3"/>
                  </a:lnTo>
                  <a:lnTo>
                    <a:pt x="64" y="0"/>
                  </a:lnTo>
                  <a:lnTo>
                    <a:pt x="79" y="0"/>
                  </a:lnTo>
                  <a:lnTo>
                    <a:pt x="93" y="3"/>
                  </a:lnTo>
                  <a:lnTo>
                    <a:pt x="106" y="9"/>
                  </a:lnTo>
                  <a:lnTo>
                    <a:pt x="118" y="17"/>
                  </a:lnTo>
                  <a:lnTo>
                    <a:pt x="127" y="27"/>
                  </a:lnTo>
                  <a:lnTo>
                    <a:pt x="134" y="39"/>
                  </a:lnTo>
                  <a:lnTo>
                    <a:pt x="140" y="52"/>
                  </a:lnTo>
                  <a:lnTo>
                    <a:pt x="143" y="67"/>
                  </a:lnTo>
                  <a:lnTo>
                    <a:pt x="143" y="83"/>
                  </a:lnTo>
                  <a:close/>
                </a:path>
              </a:pathLst>
            </a:custGeom>
            <a:solidFill>
              <a:srgbClr val="7F3F1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45163" name="Freeform 107"/>
            <p:cNvSpPr>
              <a:spLocks/>
            </p:cNvSpPr>
            <p:nvPr/>
          </p:nvSpPr>
          <p:spPr bwMode="auto">
            <a:xfrm>
              <a:off x="4818063" y="4232275"/>
              <a:ext cx="227013" cy="236538"/>
            </a:xfrm>
            <a:custGeom>
              <a:avLst/>
              <a:gdLst/>
              <a:ahLst/>
              <a:cxnLst>
                <a:cxn ang="0">
                  <a:pos x="143" y="83"/>
                </a:cxn>
                <a:cxn ang="0">
                  <a:pos x="139" y="97"/>
                </a:cxn>
                <a:cxn ang="0">
                  <a:pos x="134" y="111"/>
                </a:cxn>
                <a:cxn ang="0">
                  <a:pos x="126" y="123"/>
                </a:cxn>
                <a:cxn ang="0">
                  <a:pos x="117" y="132"/>
                </a:cxn>
                <a:cxn ang="0">
                  <a:pos x="105" y="141"/>
                </a:cxn>
                <a:cxn ang="0">
                  <a:pos x="92" y="146"/>
                </a:cxn>
                <a:cxn ang="0">
                  <a:pos x="78" y="149"/>
                </a:cxn>
                <a:cxn ang="0">
                  <a:pos x="64" y="149"/>
                </a:cxn>
                <a:cxn ang="0">
                  <a:pos x="49" y="146"/>
                </a:cxn>
                <a:cxn ang="0">
                  <a:pos x="36" y="140"/>
                </a:cxn>
                <a:cxn ang="0">
                  <a:pos x="26" y="132"/>
                </a:cxn>
                <a:cxn ang="0">
                  <a:pos x="16" y="121"/>
                </a:cxn>
                <a:cxn ang="0">
                  <a:pos x="8" y="109"/>
                </a:cxn>
                <a:cxn ang="0">
                  <a:pos x="3" y="96"/>
                </a:cxn>
                <a:cxn ang="0">
                  <a:pos x="0" y="83"/>
                </a:cxn>
                <a:cxn ang="0">
                  <a:pos x="0" y="67"/>
                </a:cxn>
                <a:cxn ang="0">
                  <a:pos x="2" y="52"/>
                </a:cxn>
                <a:cxn ang="0">
                  <a:pos x="8" y="39"/>
                </a:cxn>
                <a:cxn ang="0">
                  <a:pos x="16" y="27"/>
                </a:cxn>
                <a:cxn ang="0">
                  <a:pos x="26" y="17"/>
                </a:cxn>
                <a:cxn ang="0">
                  <a:pos x="38" y="9"/>
                </a:cxn>
                <a:cxn ang="0">
                  <a:pos x="51" y="4"/>
                </a:cxn>
                <a:cxn ang="0">
                  <a:pos x="64" y="0"/>
                </a:cxn>
                <a:cxn ang="0">
                  <a:pos x="79" y="0"/>
                </a:cxn>
                <a:cxn ang="0">
                  <a:pos x="93" y="4"/>
                </a:cxn>
                <a:cxn ang="0">
                  <a:pos x="106" y="10"/>
                </a:cxn>
                <a:cxn ang="0">
                  <a:pos x="117" y="17"/>
                </a:cxn>
                <a:cxn ang="0">
                  <a:pos x="127" y="28"/>
                </a:cxn>
                <a:cxn ang="0">
                  <a:pos x="134" y="40"/>
                </a:cxn>
                <a:cxn ang="0">
                  <a:pos x="139" y="54"/>
                </a:cxn>
                <a:cxn ang="0">
                  <a:pos x="143" y="67"/>
                </a:cxn>
                <a:cxn ang="0">
                  <a:pos x="143" y="83"/>
                </a:cxn>
              </a:cxnLst>
              <a:rect l="0" t="0" r="r" b="b"/>
              <a:pathLst>
                <a:path w="143" h="149">
                  <a:moveTo>
                    <a:pt x="143" y="83"/>
                  </a:moveTo>
                  <a:lnTo>
                    <a:pt x="139" y="97"/>
                  </a:lnTo>
                  <a:lnTo>
                    <a:pt x="134" y="111"/>
                  </a:lnTo>
                  <a:lnTo>
                    <a:pt x="126" y="123"/>
                  </a:lnTo>
                  <a:lnTo>
                    <a:pt x="117" y="132"/>
                  </a:lnTo>
                  <a:lnTo>
                    <a:pt x="105" y="141"/>
                  </a:lnTo>
                  <a:lnTo>
                    <a:pt x="92" y="146"/>
                  </a:lnTo>
                  <a:lnTo>
                    <a:pt x="78" y="149"/>
                  </a:lnTo>
                  <a:lnTo>
                    <a:pt x="64" y="149"/>
                  </a:lnTo>
                  <a:lnTo>
                    <a:pt x="49" y="146"/>
                  </a:lnTo>
                  <a:lnTo>
                    <a:pt x="36" y="140"/>
                  </a:lnTo>
                  <a:lnTo>
                    <a:pt x="26" y="132"/>
                  </a:lnTo>
                  <a:lnTo>
                    <a:pt x="16" y="121"/>
                  </a:lnTo>
                  <a:lnTo>
                    <a:pt x="8" y="109"/>
                  </a:lnTo>
                  <a:lnTo>
                    <a:pt x="3" y="96"/>
                  </a:lnTo>
                  <a:lnTo>
                    <a:pt x="0" y="83"/>
                  </a:lnTo>
                  <a:lnTo>
                    <a:pt x="0" y="67"/>
                  </a:lnTo>
                  <a:lnTo>
                    <a:pt x="2" y="52"/>
                  </a:lnTo>
                  <a:lnTo>
                    <a:pt x="8" y="39"/>
                  </a:lnTo>
                  <a:lnTo>
                    <a:pt x="16" y="27"/>
                  </a:lnTo>
                  <a:lnTo>
                    <a:pt x="26" y="17"/>
                  </a:lnTo>
                  <a:lnTo>
                    <a:pt x="38" y="9"/>
                  </a:lnTo>
                  <a:lnTo>
                    <a:pt x="51" y="4"/>
                  </a:lnTo>
                  <a:lnTo>
                    <a:pt x="64" y="0"/>
                  </a:lnTo>
                  <a:lnTo>
                    <a:pt x="79" y="0"/>
                  </a:lnTo>
                  <a:lnTo>
                    <a:pt x="93" y="4"/>
                  </a:lnTo>
                  <a:lnTo>
                    <a:pt x="106" y="10"/>
                  </a:lnTo>
                  <a:lnTo>
                    <a:pt x="117" y="17"/>
                  </a:lnTo>
                  <a:lnTo>
                    <a:pt x="127" y="28"/>
                  </a:lnTo>
                  <a:lnTo>
                    <a:pt x="134" y="40"/>
                  </a:lnTo>
                  <a:lnTo>
                    <a:pt x="139" y="54"/>
                  </a:lnTo>
                  <a:lnTo>
                    <a:pt x="143" y="67"/>
                  </a:lnTo>
                  <a:lnTo>
                    <a:pt x="143" y="83"/>
                  </a:lnTo>
                  <a:close/>
                </a:path>
              </a:pathLst>
            </a:custGeom>
            <a:solidFill>
              <a:srgbClr val="7F3F1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45164" name="Freeform 108"/>
            <p:cNvSpPr>
              <a:spLocks/>
            </p:cNvSpPr>
            <p:nvPr/>
          </p:nvSpPr>
          <p:spPr bwMode="auto">
            <a:xfrm>
              <a:off x="4819650" y="4233863"/>
              <a:ext cx="222250" cy="233363"/>
            </a:xfrm>
            <a:custGeom>
              <a:avLst/>
              <a:gdLst/>
              <a:ahLst/>
              <a:cxnLst>
                <a:cxn ang="0">
                  <a:pos x="140" y="82"/>
                </a:cxn>
                <a:cxn ang="0">
                  <a:pos x="138" y="96"/>
                </a:cxn>
                <a:cxn ang="0">
                  <a:pos x="132" y="110"/>
                </a:cxn>
                <a:cxn ang="0">
                  <a:pos x="125" y="122"/>
                </a:cxn>
                <a:cxn ang="0">
                  <a:pos x="114" y="131"/>
                </a:cxn>
                <a:cxn ang="0">
                  <a:pos x="104" y="139"/>
                </a:cxn>
                <a:cxn ang="0">
                  <a:pos x="91" y="145"/>
                </a:cxn>
                <a:cxn ang="0">
                  <a:pos x="77" y="147"/>
                </a:cxn>
                <a:cxn ang="0">
                  <a:pos x="63" y="147"/>
                </a:cxn>
                <a:cxn ang="0">
                  <a:pos x="48" y="145"/>
                </a:cxn>
                <a:cxn ang="0">
                  <a:pos x="35" y="139"/>
                </a:cxn>
                <a:cxn ang="0">
                  <a:pos x="25" y="130"/>
                </a:cxn>
                <a:cxn ang="0">
                  <a:pos x="15" y="120"/>
                </a:cxn>
                <a:cxn ang="0">
                  <a:pos x="7" y="108"/>
                </a:cxn>
                <a:cxn ang="0">
                  <a:pos x="2" y="95"/>
                </a:cxn>
                <a:cxn ang="0">
                  <a:pos x="0" y="82"/>
                </a:cxn>
                <a:cxn ang="0">
                  <a:pos x="0" y="66"/>
                </a:cxn>
                <a:cxn ang="0">
                  <a:pos x="2" y="51"/>
                </a:cxn>
                <a:cxn ang="0">
                  <a:pos x="8" y="38"/>
                </a:cxn>
                <a:cxn ang="0">
                  <a:pos x="17" y="26"/>
                </a:cxn>
                <a:cxn ang="0">
                  <a:pos x="26" y="16"/>
                </a:cxn>
                <a:cxn ang="0">
                  <a:pos x="37" y="9"/>
                </a:cxn>
                <a:cxn ang="0">
                  <a:pos x="50" y="3"/>
                </a:cxn>
                <a:cxn ang="0">
                  <a:pos x="64" y="0"/>
                </a:cxn>
                <a:cxn ang="0">
                  <a:pos x="78" y="0"/>
                </a:cxn>
                <a:cxn ang="0">
                  <a:pos x="92" y="3"/>
                </a:cxn>
                <a:cxn ang="0">
                  <a:pos x="105" y="9"/>
                </a:cxn>
                <a:cxn ang="0">
                  <a:pos x="116" y="17"/>
                </a:cxn>
                <a:cxn ang="0">
                  <a:pos x="125" y="27"/>
                </a:cxn>
                <a:cxn ang="0">
                  <a:pos x="133" y="39"/>
                </a:cxn>
                <a:cxn ang="0">
                  <a:pos x="138" y="53"/>
                </a:cxn>
                <a:cxn ang="0">
                  <a:pos x="140" y="66"/>
                </a:cxn>
                <a:cxn ang="0">
                  <a:pos x="140" y="82"/>
                </a:cxn>
              </a:cxnLst>
              <a:rect l="0" t="0" r="r" b="b"/>
              <a:pathLst>
                <a:path w="140" h="147">
                  <a:moveTo>
                    <a:pt x="140" y="82"/>
                  </a:moveTo>
                  <a:lnTo>
                    <a:pt x="138" y="96"/>
                  </a:lnTo>
                  <a:lnTo>
                    <a:pt x="132" y="110"/>
                  </a:lnTo>
                  <a:lnTo>
                    <a:pt x="125" y="122"/>
                  </a:lnTo>
                  <a:lnTo>
                    <a:pt x="114" y="131"/>
                  </a:lnTo>
                  <a:lnTo>
                    <a:pt x="104" y="139"/>
                  </a:lnTo>
                  <a:lnTo>
                    <a:pt x="91" y="145"/>
                  </a:lnTo>
                  <a:lnTo>
                    <a:pt x="77" y="147"/>
                  </a:lnTo>
                  <a:lnTo>
                    <a:pt x="63" y="147"/>
                  </a:lnTo>
                  <a:lnTo>
                    <a:pt x="48" y="145"/>
                  </a:lnTo>
                  <a:lnTo>
                    <a:pt x="35" y="139"/>
                  </a:lnTo>
                  <a:lnTo>
                    <a:pt x="25" y="130"/>
                  </a:lnTo>
                  <a:lnTo>
                    <a:pt x="15" y="120"/>
                  </a:lnTo>
                  <a:lnTo>
                    <a:pt x="7" y="108"/>
                  </a:lnTo>
                  <a:lnTo>
                    <a:pt x="2" y="95"/>
                  </a:lnTo>
                  <a:lnTo>
                    <a:pt x="0" y="82"/>
                  </a:lnTo>
                  <a:lnTo>
                    <a:pt x="0" y="66"/>
                  </a:lnTo>
                  <a:lnTo>
                    <a:pt x="2" y="51"/>
                  </a:lnTo>
                  <a:lnTo>
                    <a:pt x="8" y="38"/>
                  </a:lnTo>
                  <a:lnTo>
                    <a:pt x="17" y="26"/>
                  </a:lnTo>
                  <a:lnTo>
                    <a:pt x="26" y="16"/>
                  </a:lnTo>
                  <a:lnTo>
                    <a:pt x="37" y="9"/>
                  </a:lnTo>
                  <a:lnTo>
                    <a:pt x="50" y="3"/>
                  </a:lnTo>
                  <a:lnTo>
                    <a:pt x="64" y="0"/>
                  </a:lnTo>
                  <a:lnTo>
                    <a:pt x="78" y="0"/>
                  </a:lnTo>
                  <a:lnTo>
                    <a:pt x="92" y="3"/>
                  </a:lnTo>
                  <a:lnTo>
                    <a:pt x="105" y="9"/>
                  </a:lnTo>
                  <a:lnTo>
                    <a:pt x="116" y="17"/>
                  </a:lnTo>
                  <a:lnTo>
                    <a:pt x="125" y="27"/>
                  </a:lnTo>
                  <a:lnTo>
                    <a:pt x="133" y="39"/>
                  </a:lnTo>
                  <a:lnTo>
                    <a:pt x="138" y="53"/>
                  </a:lnTo>
                  <a:lnTo>
                    <a:pt x="140" y="66"/>
                  </a:lnTo>
                  <a:lnTo>
                    <a:pt x="140" y="82"/>
                  </a:lnTo>
                  <a:close/>
                </a:path>
              </a:pathLst>
            </a:custGeom>
            <a:solidFill>
              <a:srgbClr val="823F1E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45165" name="Freeform 109"/>
            <p:cNvSpPr>
              <a:spLocks/>
            </p:cNvSpPr>
            <p:nvPr/>
          </p:nvSpPr>
          <p:spPr bwMode="auto">
            <a:xfrm>
              <a:off x="4810125" y="4140200"/>
              <a:ext cx="46038" cy="57150"/>
            </a:xfrm>
            <a:custGeom>
              <a:avLst/>
              <a:gdLst/>
              <a:ahLst/>
              <a:cxnLst>
                <a:cxn ang="0">
                  <a:pos x="24" y="24"/>
                </a:cxn>
                <a:cxn ang="0">
                  <a:pos x="19" y="30"/>
                </a:cxn>
                <a:cxn ang="0">
                  <a:pos x="14" y="34"/>
                </a:cxn>
                <a:cxn ang="0">
                  <a:pos x="8" y="36"/>
                </a:cxn>
                <a:cxn ang="0">
                  <a:pos x="5" y="35"/>
                </a:cxn>
                <a:cxn ang="0">
                  <a:pos x="1" y="32"/>
                </a:cxn>
                <a:cxn ang="0">
                  <a:pos x="0" y="26"/>
                </a:cxn>
                <a:cxn ang="0">
                  <a:pos x="1" y="18"/>
                </a:cxn>
                <a:cxn ang="0">
                  <a:pos x="5" y="12"/>
                </a:cxn>
                <a:cxn ang="0">
                  <a:pos x="10" y="6"/>
                </a:cxn>
                <a:cxn ang="0">
                  <a:pos x="16" y="1"/>
                </a:cxn>
                <a:cxn ang="0">
                  <a:pos x="20" y="0"/>
                </a:cxn>
                <a:cxn ang="0">
                  <a:pos x="25" y="1"/>
                </a:cxn>
                <a:cxn ang="0">
                  <a:pos x="27" y="5"/>
                </a:cxn>
                <a:cxn ang="0">
                  <a:pos x="29" y="11"/>
                </a:cxn>
                <a:cxn ang="0">
                  <a:pos x="27" y="17"/>
                </a:cxn>
                <a:cxn ang="0">
                  <a:pos x="24" y="24"/>
                </a:cxn>
              </a:cxnLst>
              <a:rect l="0" t="0" r="r" b="b"/>
              <a:pathLst>
                <a:path w="29" h="36">
                  <a:moveTo>
                    <a:pt x="24" y="24"/>
                  </a:moveTo>
                  <a:lnTo>
                    <a:pt x="19" y="30"/>
                  </a:lnTo>
                  <a:lnTo>
                    <a:pt x="14" y="34"/>
                  </a:lnTo>
                  <a:lnTo>
                    <a:pt x="8" y="36"/>
                  </a:lnTo>
                  <a:lnTo>
                    <a:pt x="5" y="35"/>
                  </a:lnTo>
                  <a:lnTo>
                    <a:pt x="1" y="32"/>
                  </a:lnTo>
                  <a:lnTo>
                    <a:pt x="0" y="26"/>
                  </a:lnTo>
                  <a:lnTo>
                    <a:pt x="1" y="18"/>
                  </a:lnTo>
                  <a:lnTo>
                    <a:pt x="5" y="12"/>
                  </a:lnTo>
                  <a:lnTo>
                    <a:pt x="10" y="6"/>
                  </a:lnTo>
                  <a:lnTo>
                    <a:pt x="16" y="1"/>
                  </a:lnTo>
                  <a:lnTo>
                    <a:pt x="20" y="0"/>
                  </a:lnTo>
                  <a:lnTo>
                    <a:pt x="25" y="1"/>
                  </a:lnTo>
                  <a:lnTo>
                    <a:pt x="27" y="5"/>
                  </a:lnTo>
                  <a:lnTo>
                    <a:pt x="29" y="11"/>
                  </a:lnTo>
                  <a:lnTo>
                    <a:pt x="27" y="17"/>
                  </a:lnTo>
                  <a:lnTo>
                    <a:pt x="24" y="2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45166" name="Freeform 110"/>
            <p:cNvSpPr>
              <a:spLocks/>
            </p:cNvSpPr>
            <p:nvPr/>
          </p:nvSpPr>
          <p:spPr bwMode="auto">
            <a:xfrm>
              <a:off x="4832350" y="4146550"/>
              <a:ext cx="15875" cy="14288"/>
            </a:xfrm>
            <a:custGeom>
              <a:avLst/>
              <a:gdLst/>
              <a:ahLst/>
              <a:cxnLst>
                <a:cxn ang="0">
                  <a:pos x="10" y="3"/>
                </a:cxn>
                <a:cxn ang="0">
                  <a:pos x="10" y="6"/>
                </a:cxn>
                <a:cxn ang="0">
                  <a:pos x="9" y="7"/>
                </a:cxn>
                <a:cxn ang="0">
                  <a:pos x="7" y="8"/>
                </a:cxn>
                <a:cxn ang="0">
                  <a:pos x="6" y="9"/>
                </a:cxn>
                <a:cxn ang="0">
                  <a:pos x="5" y="9"/>
                </a:cxn>
                <a:cxn ang="0">
                  <a:pos x="3" y="9"/>
                </a:cxn>
                <a:cxn ang="0">
                  <a:pos x="2" y="7"/>
                </a:cxn>
                <a:cxn ang="0">
                  <a:pos x="0" y="6"/>
                </a:cxn>
                <a:cxn ang="0">
                  <a:pos x="0" y="5"/>
                </a:cxn>
                <a:cxn ang="0">
                  <a:pos x="2" y="2"/>
                </a:cxn>
                <a:cxn ang="0">
                  <a:pos x="3" y="1"/>
                </a:cxn>
                <a:cxn ang="0">
                  <a:pos x="4" y="0"/>
                </a:cxn>
                <a:cxn ang="0">
                  <a:pos x="5" y="0"/>
                </a:cxn>
                <a:cxn ang="0">
                  <a:pos x="7" y="1"/>
                </a:cxn>
                <a:cxn ang="0">
                  <a:pos x="9" y="2"/>
                </a:cxn>
                <a:cxn ang="0">
                  <a:pos x="10" y="3"/>
                </a:cxn>
              </a:cxnLst>
              <a:rect l="0" t="0" r="r" b="b"/>
              <a:pathLst>
                <a:path w="10" h="9">
                  <a:moveTo>
                    <a:pt x="10" y="3"/>
                  </a:moveTo>
                  <a:lnTo>
                    <a:pt x="10" y="6"/>
                  </a:lnTo>
                  <a:lnTo>
                    <a:pt x="9" y="7"/>
                  </a:lnTo>
                  <a:lnTo>
                    <a:pt x="7" y="8"/>
                  </a:lnTo>
                  <a:lnTo>
                    <a:pt x="6" y="9"/>
                  </a:lnTo>
                  <a:lnTo>
                    <a:pt x="5" y="9"/>
                  </a:lnTo>
                  <a:lnTo>
                    <a:pt x="3" y="9"/>
                  </a:lnTo>
                  <a:lnTo>
                    <a:pt x="2" y="7"/>
                  </a:lnTo>
                  <a:lnTo>
                    <a:pt x="0" y="6"/>
                  </a:lnTo>
                  <a:lnTo>
                    <a:pt x="0" y="5"/>
                  </a:lnTo>
                  <a:lnTo>
                    <a:pt x="2" y="2"/>
                  </a:lnTo>
                  <a:lnTo>
                    <a:pt x="3" y="1"/>
                  </a:lnTo>
                  <a:lnTo>
                    <a:pt x="4" y="0"/>
                  </a:lnTo>
                  <a:lnTo>
                    <a:pt x="5" y="0"/>
                  </a:lnTo>
                  <a:lnTo>
                    <a:pt x="7" y="1"/>
                  </a:lnTo>
                  <a:lnTo>
                    <a:pt x="9" y="2"/>
                  </a:lnTo>
                  <a:lnTo>
                    <a:pt x="10" y="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45167" name="Freeform 111"/>
            <p:cNvSpPr>
              <a:spLocks/>
            </p:cNvSpPr>
            <p:nvPr/>
          </p:nvSpPr>
          <p:spPr bwMode="auto">
            <a:xfrm>
              <a:off x="4881563" y="3849688"/>
              <a:ext cx="249238" cy="160338"/>
            </a:xfrm>
            <a:custGeom>
              <a:avLst/>
              <a:gdLst/>
              <a:ahLst/>
              <a:cxnLst>
                <a:cxn ang="0">
                  <a:pos x="8" y="22"/>
                </a:cxn>
                <a:cxn ang="0">
                  <a:pos x="6" y="24"/>
                </a:cxn>
                <a:cxn ang="0">
                  <a:pos x="1" y="29"/>
                </a:cxn>
                <a:cxn ang="0">
                  <a:pos x="0" y="38"/>
                </a:cxn>
                <a:cxn ang="0">
                  <a:pos x="7" y="50"/>
                </a:cxn>
                <a:cxn ang="0">
                  <a:pos x="18" y="56"/>
                </a:cxn>
                <a:cxn ang="0">
                  <a:pos x="28" y="57"/>
                </a:cxn>
                <a:cxn ang="0">
                  <a:pos x="37" y="56"/>
                </a:cxn>
                <a:cxn ang="0">
                  <a:pos x="40" y="56"/>
                </a:cxn>
                <a:cxn ang="0">
                  <a:pos x="40" y="58"/>
                </a:cxn>
                <a:cxn ang="0">
                  <a:pos x="41" y="63"/>
                </a:cxn>
                <a:cxn ang="0">
                  <a:pos x="44" y="68"/>
                </a:cxn>
                <a:cxn ang="0">
                  <a:pos x="47" y="70"/>
                </a:cxn>
                <a:cxn ang="0">
                  <a:pos x="53" y="72"/>
                </a:cxn>
                <a:cxn ang="0">
                  <a:pos x="58" y="70"/>
                </a:cxn>
                <a:cxn ang="0">
                  <a:pos x="62" y="69"/>
                </a:cxn>
                <a:cxn ang="0">
                  <a:pos x="64" y="68"/>
                </a:cxn>
                <a:cxn ang="0">
                  <a:pos x="65" y="69"/>
                </a:cxn>
                <a:cxn ang="0">
                  <a:pos x="67" y="72"/>
                </a:cxn>
                <a:cxn ang="0">
                  <a:pos x="70" y="76"/>
                </a:cxn>
                <a:cxn ang="0">
                  <a:pos x="73" y="81"/>
                </a:cxn>
                <a:cxn ang="0">
                  <a:pos x="75" y="86"/>
                </a:cxn>
                <a:cxn ang="0">
                  <a:pos x="79" y="89"/>
                </a:cxn>
                <a:cxn ang="0">
                  <a:pos x="84" y="90"/>
                </a:cxn>
                <a:cxn ang="0">
                  <a:pos x="90" y="92"/>
                </a:cxn>
                <a:cxn ang="0">
                  <a:pos x="98" y="96"/>
                </a:cxn>
                <a:cxn ang="0">
                  <a:pos x="108" y="98"/>
                </a:cxn>
                <a:cxn ang="0">
                  <a:pos x="117" y="101"/>
                </a:cxn>
                <a:cxn ang="0">
                  <a:pos x="123" y="98"/>
                </a:cxn>
                <a:cxn ang="0">
                  <a:pos x="130" y="83"/>
                </a:cxn>
                <a:cxn ang="0">
                  <a:pos x="141" y="51"/>
                </a:cxn>
                <a:cxn ang="0">
                  <a:pos x="152" y="22"/>
                </a:cxn>
                <a:cxn ang="0">
                  <a:pos x="157" y="9"/>
                </a:cxn>
                <a:cxn ang="0">
                  <a:pos x="153" y="7"/>
                </a:cxn>
                <a:cxn ang="0">
                  <a:pos x="144" y="5"/>
                </a:cxn>
                <a:cxn ang="0">
                  <a:pos x="128" y="3"/>
                </a:cxn>
                <a:cxn ang="0">
                  <a:pos x="110" y="0"/>
                </a:cxn>
                <a:cxn ang="0">
                  <a:pos x="87" y="0"/>
                </a:cxn>
                <a:cxn ang="0">
                  <a:pos x="61" y="4"/>
                </a:cxn>
                <a:cxn ang="0">
                  <a:pos x="35" y="10"/>
                </a:cxn>
                <a:cxn ang="0">
                  <a:pos x="8" y="22"/>
                </a:cxn>
              </a:cxnLst>
              <a:rect l="0" t="0" r="r" b="b"/>
              <a:pathLst>
                <a:path w="157" h="101">
                  <a:moveTo>
                    <a:pt x="8" y="22"/>
                  </a:moveTo>
                  <a:lnTo>
                    <a:pt x="6" y="24"/>
                  </a:lnTo>
                  <a:lnTo>
                    <a:pt x="1" y="29"/>
                  </a:lnTo>
                  <a:lnTo>
                    <a:pt x="0" y="38"/>
                  </a:lnTo>
                  <a:lnTo>
                    <a:pt x="7" y="50"/>
                  </a:lnTo>
                  <a:lnTo>
                    <a:pt x="18" y="56"/>
                  </a:lnTo>
                  <a:lnTo>
                    <a:pt x="28" y="57"/>
                  </a:lnTo>
                  <a:lnTo>
                    <a:pt x="37" y="56"/>
                  </a:lnTo>
                  <a:lnTo>
                    <a:pt x="40" y="56"/>
                  </a:lnTo>
                  <a:lnTo>
                    <a:pt x="40" y="58"/>
                  </a:lnTo>
                  <a:lnTo>
                    <a:pt x="41" y="63"/>
                  </a:lnTo>
                  <a:lnTo>
                    <a:pt x="44" y="68"/>
                  </a:lnTo>
                  <a:lnTo>
                    <a:pt x="47" y="70"/>
                  </a:lnTo>
                  <a:lnTo>
                    <a:pt x="53" y="72"/>
                  </a:lnTo>
                  <a:lnTo>
                    <a:pt x="58" y="70"/>
                  </a:lnTo>
                  <a:lnTo>
                    <a:pt x="62" y="69"/>
                  </a:lnTo>
                  <a:lnTo>
                    <a:pt x="64" y="68"/>
                  </a:lnTo>
                  <a:lnTo>
                    <a:pt x="65" y="69"/>
                  </a:lnTo>
                  <a:lnTo>
                    <a:pt x="67" y="72"/>
                  </a:lnTo>
                  <a:lnTo>
                    <a:pt x="70" y="76"/>
                  </a:lnTo>
                  <a:lnTo>
                    <a:pt x="73" y="81"/>
                  </a:lnTo>
                  <a:lnTo>
                    <a:pt x="75" y="86"/>
                  </a:lnTo>
                  <a:lnTo>
                    <a:pt x="79" y="89"/>
                  </a:lnTo>
                  <a:lnTo>
                    <a:pt x="84" y="90"/>
                  </a:lnTo>
                  <a:lnTo>
                    <a:pt x="90" y="92"/>
                  </a:lnTo>
                  <a:lnTo>
                    <a:pt x="98" y="96"/>
                  </a:lnTo>
                  <a:lnTo>
                    <a:pt x="108" y="98"/>
                  </a:lnTo>
                  <a:lnTo>
                    <a:pt x="117" y="101"/>
                  </a:lnTo>
                  <a:lnTo>
                    <a:pt x="123" y="98"/>
                  </a:lnTo>
                  <a:lnTo>
                    <a:pt x="130" y="83"/>
                  </a:lnTo>
                  <a:lnTo>
                    <a:pt x="141" y="51"/>
                  </a:lnTo>
                  <a:lnTo>
                    <a:pt x="152" y="22"/>
                  </a:lnTo>
                  <a:lnTo>
                    <a:pt x="157" y="9"/>
                  </a:lnTo>
                  <a:lnTo>
                    <a:pt x="153" y="7"/>
                  </a:lnTo>
                  <a:lnTo>
                    <a:pt x="144" y="5"/>
                  </a:lnTo>
                  <a:lnTo>
                    <a:pt x="128" y="3"/>
                  </a:lnTo>
                  <a:lnTo>
                    <a:pt x="110" y="0"/>
                  </a:lnTo>
                  <a:lnTo>
                    <a:pt x="87" y="0"/>
                  </a:lnTo>
                  <a:lnTo>
                    <a:pt x="61" y="4"/>
                  </a:lnTo>
                  <a:lnTo>
                    <a:pt x="35" y="10"/>
                  </a:lnTo>
                  <a:lnTo>
                    <a:pt x="8" y="2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45168" name="Freeform 112"/>
            <p:cNvSpPr>
              <a:spLocks/>
            </p:cNvSpPr>
            <p:nvPr/>
          </p:nvSpPr>
          <p:spPr bwMode="auto">
            <a:xfrm>
              <a:off x="5010150" y="3854450"/>
              <a:ext cx="320675" cy="382588"/>
            </a:xfrm>
            <a:custGeom>
              <a:avLst/>
              <a:gdLst/>
              <a:ahLst/>
              <a:cxnLst>
                <a:cxn ang="0">
                  <a:pos x="202" y="134"/>
                </a:cxn>
                <a:cxn ang="0">
                  <a:pos x="184" y="88"/>
                </a:cxn>
                <a:cxn ang="0">
                  <a:pos x="149" y="43"/>
                </a:cxn>
                <a:cxn ang="0">
                  <a:pos x="99" y="10"/>
                </a:cxn>
                <a:cxn ang="0">
                  <a:pos x="69" y="3"/>
                </a:cxn>
                <a:cxn ang="0">
                  <a:pos x="50" y="24"/>
                </a:cxn>
                <a:cxn ang="0">
                  <a:pos x="24" y="54"/>
                </a:cxn>
                <a:cxn ang="0">
                  <a:pos x="4" y="81"/>
                </a:cxn>
                <a:cxn ang="0">
                  <a:pos x="1" y="101"/>
                </a:cxn>
                <a:cxn ang="0">
                  <a:pos x="12" y="120"/>
                </a:cxn>
                <a:cxn ang="0">
                  <a:pos x="13" y="123"/>
                </a:cxn>
                <a:cxn ang="0">
                  <a:pos x="9" y="132"/>
                </a:cxn>
                <a:cxn ang="0">
                  <a:pos x="10" y="141"/>
                </a:cxn>
                <a:cxn ang="0">
                  <a:pos x="18" y="147"/>
                </a:cxn>
                <a:cxn ang="0">
                  <a:pos x="19" y="151"/>
                </a:cxn>
                <a:cxn ang="0">
                  <a:pos x="19" y="156"/>
                </a:cxn>
                <a:cxn ang="0">
                  <a:pos x="18" y="160"/>
                </a:cxn>
                <a:cxn ang="0">
                  <a:pos x="16" y="162"/>
                </a:cxn>
                <a:cxn ang="0">
                  <a:pos x="14" y="172"/>
                </a:cxn>
                <a:cxn ang="0">
                  <a:pos x="23" y="191"/>
                </a:cxn>
                <a:cxn ang="0">
                  <a:pos x="13" y="208"/>
                </a:cxn>
                <a:cxn ang="0">
                  <a:pos x="9" y="221"/>
                </a:cxn>
                <a:cxn ang="0">
                  <a:pos x="17" y="227"/>
                </a:cxn>
                <a:cxn ang="0">
                  <a:pos x="37" y="225"/>
                </a:cxn>
                <a:cxn ang="0">
                  <a:pos x="59" y="218"/>
                </a:cxn>
                <a:cxn ang="0">
                  <a:pos x="80" y="223"/>
                </a:cxn>
                <a:cxn ang="0">
                  <a:pos x="99" y="232"/>
                </a:cxn>
                <a:cxn ang="0">
                  <a:pos x="112" y="239"/>
                </a:cxn>
                <a:cxn ang="0">
                  <a:pos x="117" y="239"/>
                </a:cxn>
                <a:cxn ang="0">
                  <a:pos x="139" y="227"/>
                </a:cxn>
                <a:cxn ang="0">
                  <a:pos x="170" y="206"/>
                </a:cxn>
                <a:cxn ang="0">
                  <a:pos x="195" y="175"/>
                </a:cxn>
              </a:cxnLst>
              <a:rect l="0" t="0" r="r" b="b"/>
              <a:pathLst>
                <a:path w="202" h="241">
                  <a:moveTo>
                    <a:pt x="201" y="157"/>
                  </a:moveTo>
                  <a:lnTo>
                    <a:pt x="202" y="134"/>
                  </a:lnTo>
                  <a:lnTo>
                    <a:pt x="196" y="111"/>
                  </a:lnTo>
                  <a:lnTo>
                    <a:pt x="184" y="88"/>
                  </a:lnTo>
                  <a:lnTo>
                    <a:pt x="169" y="65"/>
                  </a:lnTo>
                  <a:lnTo>
                    <a:pt x="149" y="43"/>
                  </a:lnTo>
                  <a:lnTo>
                    <a:pt x="125" y="25"/>
                  </a:lnTo>
                  <a:lnTo>
                    <a:pt x="99" y="10"/>
                  </a:lnTo>
                  <a:lnTo>
                    <a:pt x="72" y="0"/>
                  </a:lnTo>
                  <a:lnTo>
                    <a:pt x="69" y="3"/>
                  </a:lnTo>
                  <a:lnTo>
                    <a:pt x="62" y="12"/>
                  </a:lnTo>
                  <a:lnTo>
                    <a:pt x="50" y="24"/>
                  </a:lnTo>
                  <a:lnTo>
                    <a:pt x="37" y="38"/>
                  </a:lnTo>
                  <a:lnTo>
                    <a:pt x="24" y="54"/>
                  </a:lnTo>
                  <a:lnTo>
                    <a:pt x="12" y="69"/>
                  </a:lnTo>
                  <a:lnTo>
                    <a:pt x="4" y="81"/>
                  </a:lnTo>
                  <a:lnTo>
                    <a:pt x="0" y="89"/>
                  </a:lnTo>
                  <a:lnTo>
                    <a:pt x="1" y="101"/>
                  </a:lnTo>
                  <a:lnTo>
                    <a:pt x="7" y="112"/>
                  </a:lnTo>
                  <a:lnTo>
                    <a:pt x="12" y="120"/>
                  </a:lnTo>
                  <a:lnTo>
                    <a:pt x="14" y="122"/>
                  </a:lnTo>
                  <a:lnTo>
                    <a:pt x="13" y="123"/>
                  </a:lnTo>
                  <a:lnTo>
                    <a:pt x="11" y="127"/>
                  </a:lnTo>
                  <a:lnTo>
                    <a:pt x="9" y="132"/>
                  </a:lnTo>
                  <a:lnTo>
                    <a:pt x="7" y="136"/>
                  </a:lnTo>
                  <a:lnTo>
                    <a:pt x="10" y="141"/>
                  </a:lnTo>
                  <a:lnTo>
                    <a:pt x="14" y="145"/>
                  </a:lnTo>
                  <a:lnTo>
                    <a:pt x="18" y="147"/>
                  </a:lnTo>
                  <a:lnTo>
                    <a:pt x="19" y="149"/>
                  </a:lnTo>
                  <a:lnTo>
                    <a:pt x="19" y="151"/>
                  </a:lnTo>
                  <a:lnTo>
                    <a:pt x="19" y="153"/>
                  </a:lnTo>
                  <a:lnTo>
                    <a:pt x="19" y="156"/>
                  </a:lnTo>
                  <a:lnTo>
                    <a:pt x="19" y="158"/>
                  </a:lnTo>
                  <a:lnTo>
                    <a:pt x="18" y="160"/>
                  </a:lnTo>
                  <a:lnTo>
                    <a:pt x="17" y="161"/>
                  </a:lnTo>
                  <a:lnTo>
                    <a:pt x="16" y="162"/>
                  </a:lnTo>
                  <a:lnTo>
                    <a:pt x="14" y="164"/>
                  </a:lnTo>
                  <a:lnTo>
                    <a:pt x="14" y="172"/>
                  </a:lnTo>
                  <a:lnTo>
                    <a:pt x="18" y="181"/>
                  </a:lnTo>
                  <a:lnTo>
                    <a:pt x="23" y="191"/>
                  </a:lnTo>
                  <a:lnTo>
                    <a:pt x="22" y="198"/>
                  </a:lnTo>
                  <a:lnTo>
                    <a:pt x="13" y="208"/>
                  </a:lnTo>
                  <a:lnTo>
                    <a:pt x="9" y="216"/>
                  </a:lnTo>
                  <a:lnTo>
                    <a:pt x="9" y="221"/>
                  </a:lnTo>
                  <a:lnTo>
                    <a:pt x="11" y="225"/>
                  </a:lnTo>
                  <a:lnTo>
                    <a:pt x="17" y="227"/>
                  </a:lnTo>
                  <a:lnTo>
                    <a:pt x="25" y="227"/>
                  </a:lnTo>
                  <a:lnTo>
                    <a:pt x="37" y="225"/>
                  </a:lnTo>
                  <a:lnTo>
                    <a:pt x="50" y="220"/>
                  </a:lnTo>
                  <a:lnTo>
                    <a:pt x="59" y="218"/>
                  </a:lnTo>
                  <a:lnTo>
                    <a:pt x="70" y="219"/>
                  </a:lnTo>
                  <a:lnTo>
                    <a:pt x="80" y="223"/>
                  </a:lnTo>
                  <a:lnTo>
                    <a:pt x="91" y="226"/>
                  </a:lnTo>
                  <a:lnTo>
                    <a:pt x="99" y="232"/>
                  </a:lnTo>
                  <a:lnTo>
                    <a:pt x="106" y="236"/>
                  </a:lnTo>
                  <a:lnTo>
                    <a:pt x="112" y="239"/>
                  </a:lnTo>
                  <a:lnTo>
                    <a:pt x="113" y="241"/>
                  </a:lnTo>
                  <a:lnTo>
                    <a:pt x="117" y="239"/>
                  </a:lnTo>
                  <a:lnTo>
                    <a:pt x="126" y="235"/>
                  </a:lnTo>
                  <a:lnTo>
                    <a:pt x="139" y="227"/>
                  </a:lnTo>
                  <a:lnTo>
                    <a:pt x="154" y="218"/>
                  </a:lnTo>
                  <a:lnTo>
                    <a:pt x="170" y="206"/>
                  </a:lnTo>
                  <a:lnTo>
                    <a:pt x="183" y="191"/>
                  </a:lnTo>
                  <a:lnTo>
                    <a:pt x="195" y="175"/>
                  </a:lnTo>
                  <a:lnTo>
                    <a:pt x="201" y="15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45169" name="Freeform 113"/>
            <p:cNvSpPr>
              <a:spLocks/>
            </p:cNvSpPr>
            <p:nvPr/>
          </p:nvSpPr>
          <p:spPr bwMode="auto">
            <a:xfrm>
              <a:off x="5056188" y="4065588"/>
              <a:ext cx="298450" cy="446088"/>
            </a:xfrm>
            <a:custGeom>
              <a:avLst/>
              <a:gdLst/>
              <a:ahLst/>
              <a:cxnLst>
                <a:cxn ang="0">
                  <a:pos x="173" y="151"/>
                </a:cxn>
                <a:cxn ang="0">
                  <a:pos x="154" y="189"/>
                </a:cxn>
                <a:cxn ang="0">
                  <a:pos x="126" y="225"/>
                </a:cxn>
                <a:cxn ang="0">
                  <a:pos x="90" y="255"/>
                </a:cxn>
                <a:cxn ang="0">
                  <a:pos x="69" y="271"/>
                </a:cxn>
                <a:cxn ang="0">
                  <a:pos x="60" y="281"/>
                </a:cxn>
                <a:cxn ang="0">
                  <a:pos x="53" y="275"/>
                </a:cxn>
                <a:cxn ang="0">
                  <a:pos x="54" y="260"/>
                </a:cxn>
                <a:cxn ang="0">
                  <a:pos x="49" y="254"/>
                </a:cxn>
                <a:cxn ang="0">
                  <a:pos x="38" y="249"/>
                </a:cxn>
                <a:cxn ang="0">
                  <a:pos x="31" y="241"/>
                </a:cxn>
                <a:cxn ang="0">
                  <a:pos x="28" y="226"/>
                </a:cxn>
                <a:cxn ang="0">
                  <a:pos x="20" y="216"/>
                </a:cxn>
                <a:cxn ang="0">
                  <a:pos x="8" y="212"/>
                </a:cxn>
                <a:cxn ang="0">
                  <a:pos x="0" y="200"/>
                </a:cxn>
                <a:cxn ang="0">
                  <a:pos x="3" y="190"/>
                </a:cxn>
                <a:cxn ang="0">
                  <a:pos x="8" y="176"/>
                </a:cxn>
                <a:cxn ang="0">
                  <a:pos x="20" y="160"/>
                </a:cxn>
                <a:cxn ang="0">
                  <a:pos x="21" y="156"/>
                </a:cxn>
                <a:cxn ang="0">
                  <a:pos x="16" y="146"/>
                </a:cxn>
                <a:cxn ang="0">
                  <a:pos x="20" y="137"/>
                </a:cxn>
                <a:cxn ang="0">
                  <a:pos x="28" y="132"/>
                </a:cxn>
                <a:cxn ang="0">
                  <a:pos x="29" y="129"/>
                </a:cxn>
                <a:cxn ang="0">
                  <a:pos x="28" y="121"/>
                </a:cxn>
                <a:cxn ang="0">
                  <a:pos x="24" y="110"/>
                </a:cxn>
                <a:cxn ang="0">
                  <a:pos x="28" y="100"/>
                </a:cxn>
                <a:cxn ang="0">
                  <a:pos x="33" y="86"/>
                </a:cxn>
                <a:cxn ang="0">
                  <a:pos x="42" y="69"/>
                </a:cxn>
                <a:cxn ang="0">
                  <a:pos x="55" y="62"/>
                </a:cxn>
                <a:cxn ang="0">
                  <a:pos x="93" y="43"/>
                </a:cxn>
                <a:cxn ang="0">
                  <a:pos x="140" y="20"/>
                </a:cxn>
                <a:cxn ang="0">
                  <a:pos x="174" y="2"/>
                </a:cxn>
                <a:cxn ang="0">
                  <a:pos x="182" y="11"/>
                </a:cxn>
                <a:cxn ang="0">
                  <a:pos x="188" y="81"/>
                </a:cxn>
              </a:cxnLst>
              <a:rect l="0" t="0" r="r" b="b"/>
              <a:pathLst>
                <a:path w="188" h="281">
                  <a:moveTo>
                    <a:pt x="180" y="132"/>
                  </a:moveTo>
                  <a:lnTo>
                    <a:pt x="173" y="151"/>
                  </a:lnTo>
                  <a:lnTo>
                    <a:pt x="165" y="169"/>
                  </a:lnTo>
                  <a:lnTo>
                    <a:pt x="154" y="189"/>
                  </a:lnTo>
                  <a:lnTo>
                    <a:pt x="141" y="207"/>
                  </a:lnTo>
                  <a:lnTo>
                    <a:pt x="126" y="225"/>
                  </a:lnTo>
                  <a:lnTo>
                    <a:pt x="109" y="241"/>
                  </a:lnTo>
                  <a:lnTo>
                    <a:pt x="90" y="255"/>
                  </a:lnTo>
                  <a:lnTo>
                    <a:pt x="70" y="269"/>
                  </a:lnTo>
                  <a:lnTo>
                    <a:pt x="69" y="271"/>
                  </a:lnTo>
                  <a:lnTo>
                    <a:pt x="66" y="277"/>
                  </a:lnTo>
                  <a:lnTo>
                    <a:pt x="60" y="281"/>
                  </a:lnTo>
                  <a:lnTo>
                    <a:pt x="54" y="279"/>
                  </a:lnTo>
                  <a:lnTo>
                    <a:pt x="53" y="275"/>
                  </a:lnTo>
                  <a:lnTo>
                    <a:pt x="54" y="268"/>
                  </a:lnTo>
                  <a:lnTo>
                    <a:pt x="54" y="260"/>
                  </a:lnTo>
                  <a:lnTo>
                    <a:pt x="53" y="257"/>
                  </a:lnTo>
                  <a:lnTo>
                    <a:pt x="49" y="254"/>
                  </a:lnTo>
                  <a:lnTo>
                    <a:pt x="43" y="252"/>
                  </a:lnTo>
                  <a:lnTo>
                    <a:pt x="38" y="249"/>
                  </a:lnTo>
                  <a:lnTo>
                    <a:pt x="34" y="246"/>
                  </a:lnTo>
                  <a:lnTo>
                    <a:pt x="31" y="241"/>
                  </a:lnTo>
                  <a:lnTo>
                    <a:pt x="30" y="234"/>
                  </a:lnTo>
                  <a:lnTo>
                    <a:pt x="28" y="226"/>
                  </a:lnTo>
                  <a:lnTo>
                    <a:pt x="26" y="220"/>
                  </a:lnTo>
                  <a:lnTo>
                    <a:pt x="20" y="216"/>
                  </a:lnTo>
                  <a:lnTo>
                    <a:pt x="14" y="214"/>
                  </a:lnTo>
                  <a:lnTo>
                    <a:pt x="8" y="212"/>
                  </a:lnTo>
                  <a:lnTo>
                    <a:pt x="2" y="206"/>
                  </a:lnTo>
                  <a:lnTo>
                    <a:pt x="0" y="200"/>
                  </a:lnTo>
                  <a:lnTo>
                    <a:pt x="1" y="195"/>
                  </a:lnTo>
                  <a:lnTo>
                    <a:pt x="3" y="190"/>
                  </a:lnTo>
                  <a:lnTo>
                    <a:pt x="4" y="186"/>
                  </a:lnTo>
                  <a:lnTo>
                    <a:pt x="8" y="176"/>
                  </a:lnTo>
                  <a:lnTo>
                    <a:pt x="14" y="166"/>
                  </a:lnTo>
                  <a:lnTo>
                    <a:pt x="20" y="160"/>
                  </a:lnTo>
                  <a:lnTo>
                    <a:pt x="22" y="157"/>
                  </a:lnTo>
                  <a:lnTo>
                    <a:pt x="21" y="156"/>
                  </a:lnTo>
                  <a:lnTo>
                    <a:pt x="18" y="151"/>
                  </a:lnTo>
                  <a:lnTo>
                    <a:pt x="16" y="146"/>
                  </a:lnTo>
                  <a:lnTo>
                    <a:pt x="16" y="142"/>
                  </a:lnTo>
                  <a:lnTo>
                    <a:pt x="20" y="137"/>
                  </a:lnTo>
                  <a:lnTo>
                    <a:pt x="24" y="134"/>
                  </a:lnTo>
                  <a:lnTo>
                    <a:pt x="28" y="132"/>
                  </a:lnTo>
                  <a:lnTo>
                    <a:pt x="29" y="131"/>
                  </a:lnTo>
                  <a:lnTo>
                    <a:pt x="29" y="129"/>
                  </a:lnTo>
                  <a:lnTo>
                    <a:pt x="29" y="126"/>
                  </a:lnTo>
                  <a:lnTo>
                    <a:pt x="28" y="121"/>
                  </a:lnTo>
                  <a:lnTo>
                    <a:pt x="26" y="115"/>
                  </a:lnTo>
                  <a:lnTo>
                    <a:pt x="24" y="110"/>
                  </a:lnTo>
                  <a:lnTo>
                    <a:pt x="26" y="105"/>
                  </a:lnTo>
                  <a:lnTo>
                    <a:pt x="28" y="100"/>
                  </a:lnTo>
                  <a:lnTo>
                    <a:pt x="30" y="94"/>
                  </a:lnTo>
                  <a:lnTo>
                    <a:pt x="33" y="86"/>
                  </a:lnTo>
                  <a:lnTo>
                    <a:pt x="37" y="76"/>
                  </a:lnTo>
                  <a:lnTo>
                    <a:pt x="42" y="69"/>
                  </a:lnTo>
                  <a:lnTo>
                    <a:pt x="47" y="65"/>
                  </a:lnTo>
                  <a:lnTo>
                    <a:pt x="55" y="62"/>
                  </a:lnTo>
                  <a:lnTo>
                    <a:pt x="71" y="54"/>
                  </a:lnTo>
                  <a:lnTo>
                    <a:pt x="93" y="43"/>
                  </a:lnTo>
                  <a:lnTo>
                    <a:pt x="116" y="33"/>
                  </a:lnTo>
                  <a:lnTo>
                    <a:pt x="140" y="20"/>
                  </a:lnTo>
                  <a:lnTo>
                    <a:pt x="160" y="10"/>
                  </a:lnTo>
                  <a:lnTo>
                    <a:pt x="174" y="2"/>
                  </a:lnTo>
                  <a:lnTo>
                    <a:pt x="180" y="0"/>
                  </a:lnTo>
                  <a:lnTo>
                    <a:pt x="182" y="11"/>
                  </a:lnTo>
                  <a:lnTo>
                    <a:pt x="187" y="40"/>
                  </a:lnTo>
                  <a:lnTo>
                    <a:pt x="188" y="81"/>
                  </a:lnTo>
                  <a:lnTo>
                    <a:pt x="180" y="13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45170" name="Freeform 114"/>
            <p:cNvSpPr>
              <a:spLocks/>
            </p:cNvSpPr>
            <p:nvPr/>
          </p:nvSpPr>
          <p:spPr bwMode="auto">
            <a:xfrm>
              <a:off x="5053013" y="4181475"/>
              <a:ext cx="107950" cy="123825"/>
            </a:xfrm>
            <a:custGeom>
              <a:avLst/>
              <a:gdLst/>
              <a:ahLst/>
              <a:cxnLst>
                <a:cxn ang="0">
                  <a:pos x="0" y="43"/>
                </a:cxn>
                <a:cxn ang="0">
                  <a:pos x="2" y="37"/>
                </a:cxn>
                <a:cxn ang="0">
                  <a:pos x="6" y="25"/>
                </a:cxn>
                <a:cxn ang="0">
                  <a:pos x="15" y="10"/>
                </a:cxn>
                <a:cxn ang="0">
                  <a:pos x="28" y="2"/>
                </a:cxn>
                <a:cxn ang="0">
                  <a:pos x="31" y="1"/>
                </a:cxn>
                <a:cxn ang="0">
                  <a:pos x="36" y="0"/>
                </a:cxn>
                <a:cxn ang="0">
                  <a:pos x="39" y="0"/>
                </a:cxn>
                <a:cxn ang="0">
                  <a:pos x="43" y="1"/>
                </a:cxn>
                <a:cxn ang="0">
                  <a:pos x="48" y="2"/>
                </a:cxn>
                <a:cxn ang="0">
                  <a:pos x="52" y="4"/>
                </a:cxn>
                <a:cxn ang="0">
                  <a:pos x="57" y="8"/>
                </a:cxn>
                <a:cxn ang="0">
                  <a:pos x="63" y="14"/>
                </a:cxn>
                <a:cxn ang="0">
                  <a:pos x="66" y="21"/>
                </a:cxn>
                <a:cxn ang="0">
                  <a:pos x="68" y="32"/>
                </a:cxn>
                <a:cxn ang="0">
                  <a:pos x="65" y="44"/>
                </a:cxn>
                <a:cxn ang="0">
                  <a:pos x="59" y="56"/>
                </a:cxn>
                <a:cxn ang="0">
                  <a:pos x="52" y="65"/>
                </a:cxn>
                <a:cxn ang="0">
                  <a:pos x="44" y="71"/>
                </a:cxn>
                <a:cxn ang="0">
                  <a:pos x="36" y="76"/>
                </a:cxn>
                <a:cxn ang="0">
                  <a:pos x="29" y="78"/>
                </a:cxn>
                <a:cxn ang="0">
                  <a:pos x="20" y="78"/>
                </a:cxn>
                <a:cxn ang="0">
                  <a:pos x="13" y="77"/>
                </a:cxn>
                <a:cxn ang="0">
                  <a:pos x="7" y="72"/>
                </a:cxn>
                <a:cxn ang="0">
                  <a:pos x="2" y="64"/>
                </a:cxn>
                <a:cxn ang="0">
                  <a:pos x="0" y="43"/>
                </a:cxn>
              </a:cxnLst>
              <a:rect l="0" t="0" r="r" b="b"/>
              <a:pathLst>
                <a:path w="68" h="78">
                  <a:moveTo>
                    <a:pt x="0" y="43"/>
                  </a:moveTo>
                  <a:lnTo>
                    <a:pt x="2" y="37"/>
                  </a:lnTo>
                  <a:lnTo>
                    <a:pt x="6" y="25"/>
                  </a:lnTo>
                  <a:lnTo>
                    <a:pt x="15" y="10"/>
                  </a:lnTo>
                  <a:lnTo>
                    <a:pt x="28" y="2"/>
                  </a:lnTo>
                  <a:lnTo>
                    <a:pt x="31" y="1"/>
                  </a:lnTo>
                  <a:lnTo>
                    <a:pt x="36" y="0"/>
                  </a:lnTo>
                  <a:lnTo>
                    <a:pt x="39" y="0"/>
                  </a:lnTo>
                  <a:lnTo>
                    <a:pt x="43" y="1"/>
                  </a:lnTo>
                  <a:lnTo>
                    <a:pt x="48" y="2"/>
                  </a:lnTo>
                  <a:lnTo>
                    <a:pt x="52" y="4"/>
                  </a:lnTo>
                  <a:lnTo>
                    <a:pt x="57" y="8"/>
                  </a:lnTo>
                  <a:lnTo>
                    <a:pt x="63" y="14"/>
                  </a:lnTo>
                  <a:lnTo>
                    <a:pt x="66" y="21"/>
                  </a:lnTo>
                  <a:lnTo>
                    <a:pt x="68" y="32"/>
                  </a:lnTo>
                  <a:lnTo>
                    <a:pt x="65" y="44"/>
                  </a:lnTo>
                  <a:lnTo>
                    <a:pt x="59" y="56"/>
                  </a:lnTo>
                  <a:lnTo>
                    <a:pt x="52" y="65"/>
                  </a:lnTo>
                  <a:lnTo>
                    <a:pt x="44" y="71"/>
                  </a:lnTo>
                  <a:lnTo>
                    <a:pt x="36" y="76"/>
                  </a:lnTo>
                  <a:lnTo>
                    <a:pt x="29" y="78"/>
                  </a:lnTo>
                  <a:lnTo>
                    <a:pt x="20" y="78"/>
                  </a:lnTo>
                  <a:lnTo>
                    <a:pt x="13" y="77"/>
                  </a:lnTo>
                  <a:lnTo>
                    <a:pt x="7" y="72"/>
                  </a:lnTo>
                  <a:lnTo>
                    <a:pt x="2" y="64"/>
                  </a:lnTo>
                  <a:lnTo>
                    <a:pt x="0" y="43"/>
                  </a:lnTo>
                  <a:close/>
                </a:path>
              </a:pathLst>
            </a:custGeom>
            <a:solidFill>
              <a:srgbClr val="7028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45171" name="Freeform 115"/>
            <p:cNvSpPr>
              <a:spLocks/>
            </p:cNvSpPr>
            <p:nvPr/>
          </p:nvSpPr>
          <p:spPr bwMode="auto">
            <a:xfrm>
              <a:off x="5046663" y="4191000"/>
              <a:ext cx="103188" cy="114300"/>
            </a:xfrm>
            <a:custGeom>
              <a:avLst/>
              <a:gdLst/>
              <a:ahLst/>
              <a:cxnLst>
                <a:cxn ang="0">
                  <a:pos x="0" y="37"/>
                </a:cxn>
                <a:cxn ang="0">
                  <a:pos x="2" y="32"/>
                </a:cxn>
                <a:cxn ang="0">
                  <a:pos x="8" y="21"/>
                </a:cxn>
                <a:cxn ang="0">
                  <a:pos x="16" y="9"/>
                </a:cxn>
                <a:cxn ang="0">
                  <a:pos x="29" y="1"/>
                </a:cxn>
                <a:cxn ang="0">
                  <a:pos x="35" y="0"/>
                </a:cxn>
                <a:cxn ang="0">
                  <a:pos x="42" y="0"/>
                </a:cxn>
                <a:cxn ang="0">
                  <a:pos x="50" y="4"/>
                </a:cxn>
                <a:cxn ang="0">
                  <a:pos x="61" y="13"/>
                </a:cxn>
                <a:cxn ang="0">
                  <a:pos x="63" y="19"/>
                </a:cxn>
                <a:cxn ang="0">
                  <a:pos x="65" y="29"/>
                </a:cxn>
                <a:cxn ang="0">
                  <a:pos x="63" y="40"/>
                </a:cxn>
                <a:cxn ang="0">
                  <a:pos x="57" y="50"/>
                </a:cxn>
                <a:cxn ang="0">
                  <a:pos x="50" y="58"/>
                </a:cxn>
                <a:cxn ang="0">
                  <a:pos x="44" y="64"/>
                </a:cxn>
                <a:cxn ang="0">
                  <a:pos x="37" y="69"/>
                </a:cxn>
                <a:cxn ang="0">
                  <a:pos x="29" y="71"/>
                </a:cxn>
                <a:cxn ang="0">
                  <a:pos x="22" y="72"/>
                </a:cxn>
                <a:cxn ang="0">
                  <a:pos x="16" y="71"/>
                </a:cxn>
                <a:cxn ang="0">
                  <a:pos x="10" y="67"/>
                </a:cxn>
                <a:cxn ang="0">
                  <a:pos x="4" y="60"/>
                </a:cxn>
                <a:cxn ang="0">
                  <a:pos x="0" y="37"/>
                </a:cxn>
              </a:cxnLst>
              <a:rect l="0" t="0" r="r" b="b"/>
              <a:pathLst>
                <a:path w="65" h="72">
                  <a:moveTo>
                    <a:pt x="0" y="37"/>
                  </a:moveTo>
                  <a:lnTo>
                    <a:pt x="2" y="32"/>
                  </a:lnTo>
                  <a:lnTo>
                    <a:pt x="8" y="21"/>
                  </a:lnTo>
                  <a:lnTo>
                    <a:pt x="16" y="9"/>
                  </a:lnTo>
                  <a:lnTo>
                    <a:pt x="29" y="1"/>
                  </a:lnTo>
                  <a:lnTo>
                    <a:pt x="35" y="0"/>
                  </a:lnTo>
                  <a:lnTo>
                    <a:pt x="42" y="0"/>
                  </a:lnTo>
                  <a:lnTo>
                    <a:pt x="50" y="4"/>
                  </a:lnTo>
                  <a:lnTo>
                    <a:pt x="61" y="13"/>
                  </a:lnTo>
                  <a:lnTo>
                    <a:pt x="63" y="19"/>
                  </a:lnTo>
                  <a:lnTo>
                    <a:pt x="65" y="29"/>
                  </a:lnTo>
                  <a:lnTo>
                    <a:pt x="63" y="40"/>
                  </a:lnTo>
                  <a:lnTo>
                    <a:pt x="57" y="50"/>
                  </a:lnTo>
                  <a:lnTo>
                    <a:pt x="50" y="58"/>
                  </a:lnTo>
                  <a:lnTo>
                    <a:pt x="44" y="64"/>
                  </a:lnTo>
                  <a:lnTo>
                    <a:pt x="37" y="69"/>
                  </a:lnTo>
                  <a:lnTo>
                    <a:pt x="29" y="71"/>
                  </a:lnTo>
                  <a:lnTo>
                    <a:pt x="22" y="72"/>
                  </a:lnTo>
                  <a:lnTo>
                    <a:pt x="16" y="71"/>
                  </a:lnTo>
                  <a:lnTo>
                    <a:pt x="10" y="67"/>
                  </a:lnTo>
                  <a:lnTo>
                    <a:pt x="4" y="60"/>
                  </a:lnTo>
                  <a:lnTo>
                    <a:pt x="0" y="37"/>
                  </a:lnTo>
                  <a:close/>
                </a:path>
              </a:pathLst>
            </a:custGeom>
            <a:solidFill>
              <a:srgbClr val="7F3F1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45172" name="Freeform 116"/>
            <p:cNvSpPr>
              <a:spLocks/>
            </p:cNvSpPr>
            <p:nvPr/>
          </p:nvSpPr>
          <p:spPr bwMode="auto">
            <a:xfrm>
              <a:off x="5064125" y="4213225"/>
              <a:ext cx="73025" cy="69850"/>
            </a:xfrm>
            <a:custGeom>
              <a:avLst/>
              <a:gdLst/>
              <a:ahLst/>
              <a:cxnLst>
                <a:cxn ang="0">
                  <a:pos x="44" y="7"/>
                </a:cxn>
                <a:cxn ang="0">
                  <a:pos x="36" y="3"/>
                </a:cxn>
                <a:cxn ang="0">
                  <a:pos x="29" y="0"/>
                </a:cxn>
                <a:cxn ang="0">
                  <a:pos x="23" y="0"/>
                </a:cxn>
                <a:cxn ang="0">
                  <a:pos x="17" y="3"/>
                </a:cxn>
                <a:cxn ang="0">
                  <a:pos x="10" y="9"/>
                </a:cxn>
                <a:cxn ang="0">
                  <a:pos x="4" y="17"/>
                </a:cxn>
                <a:cxn ang="0">
                  <a:pos x="2" y="27"/>
                </a:cxn>
                <a:cxn ang="0">
                  <a:pos x="0" y="39"/>
                </a:cxn>
                <a:cxn ang="0">
                  <a:pos x="0" y="40"/>
                </a:cxn>
                <a:cxn ang="0">
                  <a:pos x="2" y="41"/>
                </a:cxn>
                <a:cxn ang="0">
                  <a:pos x="2" y="43"/>
                </a:cxn>
                <a:cxn ang="0">
                  <a:pos x="3" y="44"/>
                </a:cxn>
                <a:cxn ang="0">
                  <a:pos x="4" y="44"/>
                </a:cxn>
                <a:cxn ang="0">
                  <a:pos x="4" y="44"/>
                </a:cxn>
                <a:cxn ang="0">
                  <a:pos x="5" y="43"/>
                </a:cxn>
                <a:cxn ang="0">
                  <a:pos x="5" y="41"/>
                </a:cxn>
                <a:cxn ang="0">
                  <a:pos x="6" y="32"/>
                </a:cxn>
                <a:cxn ang="0">
                  <a:pos x="9" y="22"/>
                </a:cxn>
                <a:cxn ang="0">
                  <a:pos x="12" y="15"/>
                </a:cxn>
                <a:cxn ang="0">
                  <a:pos x="18" y="10"/>
                </a:cxn>
                <a:cxn ang="0">
                  <a:pos x="23" y="6"/>
                </a:cxn>
                <a:cxn ang="0">
                  <a:pos x="29" y="5"/>
                </a:cxn>
                <a:cxn ang="0">
                  <a:pos x="36" y="7"/>
                </a:cxn>
                <a:cxn ang="0">
                  <a:pos x="43" y="12"/>
                </a:cxn>
                <a:cxn ang="0">
                  <a:pos x="44" y="13"/>
                </a:cxn>
                <a:cxn ang="0">
                  <a:pos x="45" y="13"/>
                </a:cxn>
                <a:cxn ang="0">
                  <a:pos x="46" y="13"/>
                </a:cxn>
                <a:cxn ang="0">
                  <a:pos x="46" y="12"/>
                </a:cxn>
                <a:cxn ang="0">
                  <a:pos x="46" y="11"/>
                </a:cxn>
                <a:cxn ang="0">
                  <a:pos x="45" y="10"/>
                </a:cxn>
                <a:cxn ang="0">
                  <a:pos x="45" y="9"/>
                </a:cxn>
                <a:cxn ang="0">
                  <a:pos x="44" y="7"/>
                </a:cxn>
                <a:cxn ang="0">
                  <a:pos x="44" y="7"/>
                </a:cxn>
              </a:cxnLst>
              <a:rect l="0" t="0" r="r" b="b"/>
              <a:pathLst>
                <a:path w="46" h="44">
                  <a:moveTo>
                    <a:pt x="44" y="7"/>
                  </a:moveTo>
                  <a:lnTo>
                    <a:pt x="36" y="3"/>
                  </a:lnTo>
                  <a:lnTo>
                    <a:pt x="29" y="0"/>
                  </a:lnTo>
                  <a:lnTo>
                    <a:pt x="23" y="0"/>
                  </a:lnTo>
                  <a:lnTo>
                    <a:pt x="17" y="3"/>
                  </a:lnTo>
                  <a:lnTo>
                    <a:pt x="10" y="9"/>
                  </a:lnTo>
                  <a:lnTo>
                    <a:pt x="4" y="17"/>
                  </a:lnTo>
                  <a:lnTo>
                    <a:pt x="2" y="27"/>
                  </a:lnTo>
                  <a:lnTo>
                    <a:pt x="0" y="39"/>
                  </a:lnTo>
                  <a:lnTo>
                    <a:pt x="0" y="40"/>
                  </a:lnTo>
                  <a:lnTo>
                    <a:pt x="2" y="41"/>
                  </a:lnTo>
                  <a:lnTo>
                    <a:pt x="2" y="43"/>
                  </a:lnTo>
                  <a:lnTo>
                    <a:pt x="3" y="44"/>
                  </a:lnTo>
                  <a:lnTo>
                    <a:pt x="4" y="44"/>
                  </a:lnTo>
                  <a:lnTo>
                    <a:pt x="4" y="44"/>
                  </a:lnTo>
                  <a:lnTo>
                    <a:pt x="5" y="43"/>
                  </a:lnTo>
                  <a:lnTo>
                    <a:pt x="5" y="41"/>
                  </a:lnTo>
                  <a:lnTo>
                    <a:pt x="6" y="32"/>
                  </a:lnTo>
                  <a:lnTo>
                    <a:pt x="9" y="22"/>
                  </a:lnTo>
                  <a:lnTo>
                    <a:pt x="12" y="15"/>
                  </a:lnTo>
                  <a:lnTo>
                    <a:pt x="18" y="10"/>
                  </a:lnTo>
                  <a:lnTo>
                    <a:pt x="23" y="6"/>
                  </a:lnTo>
                  <a:lnTo>
                    <a:pt x="29" y="5"/>
                  </a:lnTo>
                  <a:lnTo>
                    <a:pt x="36" y="7"/>
                  </a:lnTo>
                  <a:lnTo>
                    <a:pt x="43" y="12"/>
                  </a:lnTo>
                  <a:lnTo>
                    <a:pt x="44" y="13"/>
                  </a:lnTo>
                  <a:lnTo>
                    <a:pt x="45" y="13"/>
                  </a:lnTo>
                  <a:lnTo>
                    <a:pt x="46" y="13"/>
                  </a:lnTo>
                  <a:lnTo>
                    <a:pt x="46" y="12"/>
                  </a:lnTo>
                  <a:lnTo>
                    <a:pt x="46" y="11"/>
                  </a:lnTo>
                  <a:lnTo>
                    <a:pt x="45" y="10"/>
                  </a:lnTo>
                  <a:lnTo>
                    <a:pt x="45" y="9"/>
                  </a:lnTo>
                  <a:lnTo>
                    <a:pt x="44" y="7"/>
                  </a:lnTo>
                  <a:lnTo>
                    <a:pt x="44" y="7"/>
                  </a:lnTo>
                  <a:close/>
                </a:path>
              </a:pathLst>
            </a:custGeom>
            <a:solidFill>
              <a:srgbClr val="7028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45173" name="Freeform 117"/>
            <p:cNvSpPr>
              <a:spLocks/>
            </p:cNvSpPr>
            <p:nvPr/>
          </p:nvSpPr>
          <p:spPr bwMode="auto">
            <a:xfrm>
              <a:off x="5068888" y="4251325"/>
              <a:ext cx="30163" cy="22225"/>
            </a:xfrm>
            <a:custGeom>
              <a:avLst/>
              <a:gdLst/>
              <a:ahLst/>
              <a:cxnLst>
                <a:cxn ang="0">
                  <a:pos x="3" y="8"/>
                </a:cxn>
                <a:cxn ang="0">
                  <a:pos x="6" y="6"/>
                </a:cxn>
                <a:cxn ang="0">
                  <a:pos x="9" y="6"/>
                </a:cxn>
                <a:cxn ang="0">
                  <a:pos x="13" y="9"/>
                </a:cxn>
                <a:cxn ang="0">
                  <a:pos x="16" y="12"/>
                </a:cxn>
                <a:cxn ang="0">
                  <a:pos x="18" y="14"/>
                </a:cxn>
                <a:cxn ang="0">
                  <a:pos x="18" y="14"/>
                </a:cxn>
                <a:cxn ang="0">
                  <a:pos x="19" y="14"/>
                </a:cxn>
                <a:cxn ang="0">
                  <a:pos x="19" y="14"/>
                </a:cxn>
                <a:cxn ang="0">
                  <a:pos x="19" y="12"/>
                </a:cxn>
                <a:cxn ang="0">
                  <a:pos x="19" y="11"/>
                </a:cxn>
                <a:cxn ang="0">
                  <a:pos x="19" y="10"/>
                </a:cxn>
                <a:cxn ang="0">
                  <a:pos x="18" y="9"/>
                </a:cxn>
                <a:cxn ang="0">
                  <a:pos x="13" y="4"/>
                </a:cxn>
                <a:cxn ang="0">
                  <a:pos x="9" y="2"/>
                </a:cxn>
                <a:cxn ang="0">
                  <a:pos x="5" y="0"/>
                </a:cxn>
                <a:cxn ang="0">
                  <a:pos x="1" y="2"/>
                </a:cxn>
                <a:cxn ang="0">
                  <a:pos x="0" y="2"/>
                </a:cxn>
                <a:cxn ang="0">
                  <a:pos x="0" y="3"/>
                </a:cxn>
                <a:cxn ang="0">
                  <a:pos x="0" y="3"/>
                </a:cxn>
                <a:cxn ang="0">
                  <a:pos x="0" y="4"/>
                </a:cxn>
                <a:cxn ang="0">
                  <a:pos x="1" y="5"/>
                </a:cxn>
                <a:cxn ang="0">
                  <a:pos x="2" y="6"/>
                </a:cxn>
                <a:cxn ang="0">
                  <a:pos x="2" y="8"/>
                </a:cxn>
                <a:cxn ang="0">
                  <a:pos x="3" y="8"/>
                </a:cxn>
                <a:cxn ang="0">
                  <a:pos x="3" y="8"/>
                </a:cxn>
              </a:cxnLst>
              <a:rect l="0" t="0" r="r" b="b"/>
              <a:pathLst>
                <a:path w="19" h="14">
                  <a:moveTo>
                    <a:pt x="3" y="8"/>
                  </a:moveTo>
                  <a:lnTo>
                    <a:pt x="6" y="6"/>
                  </a:lnTo>
                  <a:lnTo>
                    <a:pt x="9" y="6"/>
                  </a:lnTo>
                  <a:lnTo>
                    <a:pt x="13" y="9"/>
                  </a:lnTo>
                  <a:lnTo>
                    <a:pt x="16" y="12"/>
                  </a:lnTo>
                  <a:lnTo>
                    <a:pt x="18" y="14"/>
                  </a:lnTo>
                  <a:lnTo>
                    <a:pt x="18" y="14"/>
                  </a:lnTo>
                  <a:lnTo>
                    <a:pt x="19" y="14"/>
                  </a:lnTo>
                  <a:lnTo>
                    <a:pt x="19" y="14"/>
                  </a:lnTo>
                  <a:lnTo>
                    <a:pt x="19" y="12"/>
                  </a:lnTo>
                  <a:lnTo>
                    <a:pt x="19" y="11"/>
                  </a:lnTo>
                  <a:lnTo>
                    <a:pt x="19" y="10"/>
                  </a:lnTo>
                  <a:lnTo>
                    <a:pt x="18" y="9"/>
                  </a:lnTo>
                  <a:lnTo>
                    <a:pt x="13" y="4"/>
                  </a:lnTo>
                  <a:lnTo>
                    <a:pt x="9" y="2"/>
                  </a:lnTo>
                  <a:lnTo>
                    <a:pt x="5" y="0"/>
                  </a:lnTo>
                  <a:lnTo>
                    <a:pt x="1" y="2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4"/>
                  </a:lnTo>
                  <a:lnTo>
                    <a:pt x="1" y="5"/>
                  </a:lnTo>
                  <a:lnTo>
                    <a:pt x="2" y="6"/>
                  </a:lnTo>
                  <a:lnTo>
                    <a:pt x="2" y="8"/>
                  </a:lnTo>
                  <a:lnTo>
                    <a:pt x="3" y="8"/>
                  </a:lnTo>
                  <a:lnTo>
                    <a:pt x="3" y="8"/>
                  </a:lnTo>
                  <a:close/>
                </a:path>
              </a:pathLst>
            </a:custGeom>
            <a:solidFill>
              <a:srgbClr val="7028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45174" name="Freeform 118"/>
            <p:cNvSpPr>
              <a:spLocks/>
            </p:cNvSpPr>
            <p:nvPr/>
          </p:nvSpPr>
          <p:spPr bwMode="auto">
            <a:xfrm>
              <a:off x="4379913" y="4283075"/>
              <a:ext cx="719138" cy="447675"/>
            </a:xfrm>
            <a:custGeom>
              <a:avLst/>
              <a:gdLst/>
              <a:ahLst/>
              <a:cxnLst>
                <a:cxn ang="0">
                  <a:pos x="34" y="116"/>
                </a:cxn>
                <a:cxn ang="0">
                  <a:pos x="39" y="115"/>
                </a:cxn>
                <a:cxn ang="0">
                  <a:pos x="43" y="111"/>
                </a:cxn>
                <a:cxn ang="0">
                  <a:pos x="43" y="105"/>
                </a:cxn>
                <a:cxn ang="0">
                  <a:pos x="10" y="79"/>
                </a:cxn>
                <a:cxn ang="0">
                  <a:pos x="13" y="71"/>
                </a:cxn>
                <a:cxn ang="0">
                  <a:pos x="18" y="63"/>
                </a:cxn>
                <a:cxn ang="0">
                  <a:pos x="51" y="92"/>
                </a:cxn>
                <a:cxn ang="0">
                  <a:pos x="57" y="92"/>
                </a:cxn>
                <a:cxn ang="0">
                  <a:pos x="60" y="88"/>
                </a:cxn>
                <a:cxn ang="0">
                  <a:pos x="60" y="82"/>
                </a:cxn>
                <a:cxn ang="0">
                  <a:pos x="26" y="51"/>
                </a:cxn>
                <a:cxn ang="0">
                  <a:pos x="32" y="43"/>
                </a:cxn>
                <a:cxn ang="0">
                  <a:pos x="37" y="36"/>
                </a:cxn>
                <a:cxn ang="0">
                  <a:pos x="74" y="69"/>
                </a:cxn>
                <a:cxn ang="0">
                  <a:pos x="79" y="68"/>
                </a:cxn>
                <a:cxn ang="0">
                  <a:pos x="84" y="64"/>
                </a:cxn>
                <a:cxn ang="0">
                  <a:pos x="83" y="59"/>
                </a:cxn>
                <a:cxn ang="0">
                  <a:pos x="46" y="25"/>
                </a:cxn>
                <a:cxn ang="0">
                  <a:pos x="52" y="18"/>
                </a:cxn>
                <a:cxn ang="0">
                  <a:pos x="57" y="12"/>
                </a:cxn>
                <a:cxn ang="0">
                  <a:pos x="93" y="48"/>
                </a:cxn>
                <a:cxn ang="0">
                  <a:pos x="99" y="48"/>
                </a:cxn>
                <a:cxn ang="0">
                  <a:pos x="103" y="43"/>
                </a:cxn>
                <a:cxn ang="0">
                  <a:pos x="103" y="39"/>
                </a:cxn>
                <a:cxn ang="0">
                  <a:pos x="67" y="2"/>
                </a:cxn>
                <a:cxn ang="0">
                  <a:pos x="69" y="0"/>
                </a:cxn>
                <a:cxn ang="0">
                  <a:pos x="70" y="0"/>
                </a:cxn>
                <a:cxn ang="0">
                  <a:pos x="347" y="134"/>
                </a:cxn>
                <a:cxn ang="0">
                  <a:pos x="406" y="157"/>
                </a:cxn>
                <a:cxn ang="0">
                  <a:pos x="442" y="191"/>
                </a:cxn>
                <a:cxn ang="0">
                  <a:pos x="453" y="232"/>
                </a:cxn>
                <a:cxn ang="0">
                  <a:pos x="437" y="274"/>
                </a:cxn>
                <a:cxn ang="0">
                  <a:pos x="427" y="281"/>
                </a:cxn>
                <a:cxn ang="0">
                  <a:pos x="407" y="281"/>
                </a:cxn>
                <a:cxn ang="0">
                  <a:pos x="373" y="272"/>
                </a:cxn>
                <a:cxn ang="0">
                  <a:pos x="318" y="254"/>
                </a:cxn>
                <a:cxn ang="0">
                  <a:pos x="301" y="249"/>
                </a:cxn>
                <a:cxn ang="0">
                  <a:pos x="276" y="242"/>
                </a:cxn>
                <a:cxn ang="0">
                  <a:pos x="245" y="234"/>
                </a:cxn>
                <a:cxn ang="0">
                  <a:pos x="214" y="225"/>
                </a:cxn>
                <a:cxn ang="0">
                  <a:pos x="181" y="215"/>
                </a:cxn>
                <a:cxn ang="0">
                  <a:pos x="149" y="206"/>
                </a:cxn>
                <a:cxn ang="0">
                  <a:pos x="119" y="197"/>
                </a:cxn>
                <a:cxn ang="0">
                  <a:pos x="97" y="189"/>
                </a:cxn>
                <a:cxn ang="0">
                  <a:pos x="1" y="102"/>
                </a:cxn>
                <a:cxn ang="0">
                  <a:pos x="3" y="95"/>
                </a:cxn>
                <a:cxn ang="0">
                  <a:pos x="32" y="115"/>
                </a:cxn>
              </a:cxnLst>
              <a:rect l="0" t="0" r="r" b="b"/>
              <a:pathLst>
                <a:path w="453" h="282">
                  <a:moveTo>
                    <a:pt x="32" y="115"/>
                  </a:moveTo>
                  <a:lnTo>
                    <a:pt x="34" y="116"/>
                  </a:lnTo>
                  <a:lnTo>
                    <a:pt x="37" y="116"/>
                  </a:lnTo>
                  <a:lnTo>
                    <a:pt x="39" y="115"/>
                  </a:lnTo>
                  <a:lnTo>
                    <a:pt x="41" y="114"/>
                  </a:lnTo>
                  <a:lnTo>
                    <a:pt x="43" y="111"/>
                  </a:lnTo>
                  <a:lnTo>
                    <a:pt x="43" y="108"/>
                  </a:lnTo>
                  <a:lnTo>
                    <a:pt x="43" y="105"/>
                  </a:lnTo>
                  <a:lnTo>
                    <a:pt x="40" y="103"/>
                  </a:lnTo>
                  <a:lnTo>
                    <a:pt x="10" y="79"/>
                  </a:lnTo>
                  <a:lnTo>
                    <a:pt x="12" y="75"/>
                  </a:lnTo>
                  <a:lnTo>
                    <a:pt x="13" y="71"/>
                  </a:lnTo>
                  <a:lnTo>
                    <a:pt x="16" y="68"/>
                  </a:lnTo>
                  <a:lnTo>
                    <a:pt x="18" y="63"/>
                  </a:lnTo>
                  <a:lnTo>
                    <a:pt x="49" y="91"/>
                  </a:lnTo>
                  <a:lnTo>
                    <a:pt x="51" y="92"/>
                  </a:lnTo>
                  <a:lnTo>
                    <a:pt x="54" y="92"/>
                  </a:lnTo>
                  <a:lnTo>
                    <a:pt x="57" y="92"/>
                  </a:lnTo>
                  <a:lnTo>
                    <a:pt x="59" y="91"/>
                  </a:lnTo>
                  <a:lnTo>
                    <a:pt x="60" y="88"/>
                  </a:lnTo>
                  <a:lnTo>
                    <a:pt x="60" y="85"/>
                  </a:lnTo>
                  <a:lnTo>
                    <a:pt x="60" y="82"/>
                  </a:lnTo>
                  <a:lnTo>
                    <a:pt x="58" y="80"/>
                  </a:lnTo>
                  <a:lnTo>
                    <a:pt x="26" y="51"/>
                  </a:lnTo>
                  <a:lnTo>
                    <a:pt x="29" y="47"/>
                  </a:lnTo>
                  <a:lnTo>
                    <a:pt x="32" y="43"/>
                  </a:lnTo>
                  <a:lnTo>
                    <a:pt x="34" y="40"/>
                  </a:lnTo>
                  <a:lnTo>
                    <a:pt x="37" y="36"/>
                  </a:lnTo>
                  <a:lnTo>
                    <a:pt x="72" y="68"/>
                  </a:lnTo>
                  <a:lnTo>
                    <a:pt x="74" y="69"/>
                  </a:lnTo>
                  <a:lnTo>
                    <a:pt x="77" y="69"/>
                  </a:lnTo>
                  <a:lnTo>
                    <a:pt x="79" y="68"/>
                  </a:lnTo>
                  <a:lnTo>
                    <a:pt x="82" y="66"/>
                  </a:lnTo>
                  <a:lnTo>
                    <a:pt x="84" y="64"/>
                  </a:lnTo>
                  <a:lnTo>
                    <a:pt x="84" y="62"/>
                  </a:lnTo>
                  <a:lnTo>
                    <a:pt x="83" y="59"/>
                  </a:lnTo>
                  <a:lnTo>
                    <a:pt x="82" y="57"/>
                  </a:lnTo>
                  <a:lnTo>
                    <a:pt x="46" y="25"/>
                  </a:lnTo>
                  <a:lnTo>
                    <a:pt x="49" y="22"/>
                  </a:lnTo>
                  <a:lnTo>
                    <a:pt x="52" y="18"/>
                  </a:lnTo>
                  <a:lnTo>
                    <a:pt x="54" y="14"/>
                  </a:lnTo>
                  <a:lnTo>
                    <a:pt x="57" y="12"/>
                  </a:lnTo>
                  <a:lnTo>
                    <a:pt x="91" y="46"/>
                  </a:lnTo>
                  <a:lnTo>
                    <a:pt x="93" y="48"/>
                  </a:lnTo>
                  <a:lnTo>
                    <a:pt x="97" y="48"/>
                  </a:lnTo>
                  <a:lnTo>
                    <a:pt x="99" y="48"/>
                  </a:lnTo>
                  <a:lnTo>
                    <a:pt x="102" y="46"/>
                  </a:lnTo>
                  <a:lnTo>
                    <a:pt x="103" y="43"/>
                  </a:lnTo>
                  <a:lnTo>
                    <a:pt x="104" y="41"/>
                  </a:lnTo>
                  <a:lnTo>
                    <a:pt x="103" y="39"/>
                  </a:lnTo>
                  <a:lnTo>
                    <a:pt x="102" y="36"/>
                  </a:lnTo>
                  <a:lnTo>
                    <a:pt x="67" y="2"/>
                  </a:lnTo>
                  <a:lnTo>
                    <a:pt x="69" y="1"/>
                  </a:lnTo>
                  <a:lnTo>
                    <a:pt x="69" y="0"/>
                  </a:lnTo>
                  <a:lnTo>
                    <a:pt x="70" y="0"/>
                  </a:lnTo>
                  <a:lnTo>
                    <a:pt x="70" y="0"/>
                  </a:lnTo>
                  <a:lnTo>
                    <a:pt x="170" y="89"/>
                  </a:lnTo>
                  <a:lnTo>
                    <a:pt x="347" y="134"/>
                  </a:lnTo>
                  <a:lnTo>
                    <a:pt x="380" y="144"/>
                  </a:lnTo>
                  <a:lnTo>
                    <a:pt x="406" y="157"/>
                  </a:lnTo>
                  <a:lnTo>
                    <a:pt x="427" y="173"/>
                  </a:lnTo>
                  <a:lnTo>
                    <a:pt x="442" y="191"/>
                  </a:lnTo>
                  <a:lnTo>
                    <a:pt x="450" y="212"/>
                  </a:lnTo>
                  <a:lnTo>
                    <a:pt x="453" y="232"/>
                  </a:lnTo>
                  <a:lnTo>
                    <a:pt x="448" y="253"/>
                  </a:lnTo>
                  <a:lnTo>
                    <a:pt x="437" y="274"/>
                  </a:lnTo>
                  <a:lnTo>
                    <a:pt x="433" y="278"/>
                  </a:lnTo>
                  <a:lnTo>
                    <a:pt x="427" y="281"/>
                  </a:lnTo>
                  <a:lnTo>
                    <a:pt x="419" y="282"/>
                  </a:lnTo>
                  <a:lnTo>
                    <a:pt x="407" y="281"/>
                  </a:lnTo>
                  <a:lnTo>
                    <a:pt x="393" y="278"/>
                  </a:lnTo>
                  <a:lnTo>
                    <a:pt x="373" y="272"/>
                  </a:lnTo>
                  <a:lnTo>
                    <a:pt x="349" y="265"/>
                  </a:lnTo>
                  <a:lnTo>
                    <a:pt x="318" y="254"/>
                  </a:lnTo>
                  <a:lnTo>
                    <a:pt x="310" y="252"/>
                  </a:lnTo>
                  <a:lnTo>
                    <a:pt x="301" y="249"/>
                  </a:lnTo>
                  <a:lnTo>
                    <a:pt x="289" y="246"/>
                  </a:lnTo>
                  <a:lnTo>
                    <a:pt x="276" y="242"/>
                  </a:lnTo>
                  <a:lnTo>
                    <a:pt x="262" y="237"/>
                  </a:lnTo>
                  <a:lnTo>
                    <a:pt x="245" y="234"/>
                  </a:lnTo>
                  <a:lnTo>
                    <a:pt x="230" y="229"/>
                  </a:lnTo>
                  <a:lnTo>
                    <a:pt x="214" y="225"/>
                  </a:lnTo>
                  <a:lnTo>
                    <a:pt x="197" y="220"/>
                  </a:lnTo>
                  <a:lnTo>
                    <a:pt x="181" y="215"/>
                  </a:lnTo>
                  <a:lnTo>
                    <a:pt x="164" y="211"/>
                  </a:lnTo>
                  <a:lnTo>
                    <a:pt x="149" y="206"/>
                  </a:lnTo>
                  <a:lnTo>
                    <a:pt x="133" y="201"/>
                  </a:lnTo>
                  <a:lnTo>
                    <a:pt x="119" y="197"/>
                  </a:lnTo>
                  <a:lnTo>
                    <a:pt x="107" y="192"/>
                  </a:lnTo>
                  <a:lnTo>
                    <a:pt x="97" y="189"/>
                  </a:lnTo>
                  <a:lnTo>
                    <a:pt x="0" y="104"/>
                  </a:lnTo>
                  <a:lnTo>
                    <a:pt x="1" y="102"/>
                  </a:lnTo>
                  <a:lnTo>
                    <a:pt x="3" y="98"/>
                  </a:lnTo>
                  <a:lnTo>
                    <a:pt x="3" y="95"/>
                  </a:lnTo>
                  <a:lnTo>
                    <a:pt x="4" y="93"/>
                  </a:lnTo>
                  <a:lnTo>
                    <a:pt x="32" y="115"/>
                  </a:lnTo>
                  <a:close/>
                </a:path>
              </a:pathLst>
            </a:custGeom>
            <a:solidFill>
              <a:srgbClr val="5E9ED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45175" name="Freeform 119"/>
            <p:cNvSpPr>
              <a:spLocks/>
            </p:cNvSpPr>
            <p:nvPr/>
          </p:nvSpPr>
          <p:spPr bwMode="auto">
            <a:xfrm>
              <a:off x="4470400" y="4286250"/>
              <a:ext cx="74613" cy="73025"/>
            </a:xfrm>
            <a:custGeom>
              <a:avLst/>
              <a:gdLst/>
              <a:ahLst/>
              <a:cxnLst>
                <a:cxn ang="0">
                  <a:pos x="45" y="44"/>
                </a:cxn>
                <a:cxn ang="0">
                  <a:pos x="42" y="46"/>
                </a:cxn>
                <a:cxn ang="0">
                  <a:pos x="40" y="46"/>
                </a:cxn>
                <a:cxn ang="0">
                  <a:pos x="36" y="46"/>
                </a:cxn>
                <a:cxn ang="0">
                  <a:pos x="34" y="44"/>
                </a:cxn>
                <a:cxn ang="0">
                  <a:pos x="0" y="10"/>
                </a:cxn>
                <a:cxn ang="0">
                  <a:pos x="3" y="6"/>
                </a:cxn>
                <a:cxn ang="0">
                  <a:pos x="6" y="4"/>
                </a:cxn>
                <a:cxn ang="0">
                  <a:pos x="8" y="1"/>
                </a:cxn>
                <a:cxn ang="0">
                  <a:pos x="10" y="0"/>
                </a:cxn>
                <a:cxn ang="0">
                  <a:pos x="45" y="34"/>
                </a:cxn>
                <a:cxn ang="0">
                  <a:pos x="46" y="37"/>
                </a:cxn>
                <a:cxn ang="0">
                  <a:pos x="47" y="39"/>
                </a:cxn>
                <a:cxn ang="0">
                  <a:pos x="46" y="41"/>
                </a:cxn>
                <a:cxn ang="0">
                  <a:pos x="45" y="44"/>
                </a:cxn>
              </a:cxnLst>
              <a:rect l="0" t="0" r="r" b="b"/>
              <a:pathLst>
                <a:path w="47" h="46">
                  <a:moveTo>
                    <a:pt x="45" y="44"/>
                  </a:moveTo>
                  <a:lnTo>
                    <a:pt x="42" y="46"/>
                  </a:lnTo>
                  <a:lnTo>
                    <a:pt x="40" y="46"/>
                  </a:lnTo>
                  <a:lnTo>
                    <a:pt x="36" y="46"/>
                  </a:lnTo>
                  <a:lnTo>
                    <a:pt x="34" y="44"/>
                  </a:lnTo>
                  <a:lnTo>
                    <a:pt x="0" y="10"/>
                  </a:lnTo>
                  <a:lnTo>
                    <a:pt x="3" y="6"/>
                  </a:lnTo>
                  <a:lnTo>
                    <a:pt x="6" y="4"/>
                  </a:lnTo>
                  <a:lnTo>
                    <a:pt x="8" y="1"/>
                  </a:lnTo>
                  <a:lnTo>
                    <a:pt x="10" y="0"/>
                  </a:lnTo>
                  <a:lnTo>
                    <a:pt x="45" y="34"/>
                  </a:lnTo>
                  <a:lnTo>
                    <a:pt x="46" y="37"/>
                  </a:lnTo>
                  <a:lnTo>
                    <a:pt x="47" y="39"/>
                  </a:lnTo>
                  <a:lnTo>
                    <a:pt x="46" y="41"/>
                  </a:lnTo>
                  <a:lnTo>
                    <a:pt x="45" y="44"/>
                  </a:lnTo>
                  <a:close/>
                </a:path>
              </a:pathLst>
            </a:custGeom>
            <a:solidFill>
              <a:srgbClr val="3F7FB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45176" name="Freeform 120"/>
            <p:cNvSpPr>
              <a:spLocks/>
            </p:cNvSpPr>
            <p:nvPr/>
          </p:nvSpPr>
          <p:spPr bwMode="auto">
            <a:xfrm>
              <a:off x="4438650" y="4322763"/>
              <a:ext cx="74613" cy="69850"/>
            </a:xfrm>
            <a:custGeom>
              <a:avLst/>
              <a:gdLst/>
              <a:ahLst/>
              <a:cxnLst>
                <a:cxn ang="0">
                  <a:pos x="45" y="41"/>
                </a:cxn>
                <a:cxn ang="0">
                  <a:pos x="42" y="43"/>
                </a:cxn>
                <a:cxn ang="0">
                  <a:pos x="40" y="44"/>
                </a:cxn>
                <a:cxn ang="0">
                  <a:pos x="37" y="44"/>
                </a:cxn>
                <a:cxn ang="0">
                  <a:pos x="35" y="43"/>
                </a:cxn>
                <a:cxn ang="0">
                  <a:pos x="0" y="11"/>
                </a:cxn>
                <a:cxn ang="0">
                  <a:pos x="2" y="9"/>
                </a:cxn>
                <a:cxn ang="0">
                  <a:pos x="4" y="5"/>
                </a:cxn>
                <a:cxn ang="0">
                  <a:pos x="7" y="3"/>
                </a:cxn>
                <a:cxn ang="0">
                  <a:pos x="9" y="0"/>
                </a:cxn>
                <a:cxn ang="0">
                  <a:pos x="45" y="32"/>
                </a:cxn>
                <a:cxn ang="0">
                  <a:pos x="46" y="34"/>
                </a:cxn>
                <a:cxn ang="0">
                  <a:pos x="47" y="37"/>
                </a:cxn>
                <a:cxn ang="0">
                  <a:pos x="47" y="39"/>
                </a:cxn>
                <a:cxn ang="0">
                  <a:pos x="45" y="41"/>
                </a:cxn>
              </a:cxnLst>
              <a:rect l="0" t="0" r="r" b="b"/>
              <a:pathLst>
                <a:path w="47" h="44">
                  <a:moveTo>
                    <a:pt x="45" y="41"/>
                  </a:moveTo>
                  <a:lnTo>
                    <a:pt x="42" y="43"/>
                  </a:lnTo>
                  <a:lnTo>
                    <a:pt x="40" y="44"/>
                  </a:lnTo>
                  <a:lnTo>
                    <a:pt x="37" y="44"/>
                  </a:lnTo>
                  <a:lnTo>
                    <a:pt x="35" y="43"/>
                  </a:lnTo>
                  <a:lnTo>
                    <a:pt x="0" y="11"/>
                  </a:lnTo>
                  <a:lnTo>
                    <a:pt x="2" y="9"/>
                  </a:lnTo>
                  <a:lnTo>
                    <a:pt x="4" y="5"/>
                  </a:lnTo>
                  <a:lnTo>
                    <a:pt x="7" y="3"/>
                  </a:lnTo>
                  <a:lnTo>
                    <a:pt x="9" y="0"/>
                  </a:lnTo>
                  <a:lnTo>
                    <a:pt x="45" y="32"/>
                  </a:lnTo>
                  <a:lnTo>
                    <a:pt x="46" y="34"/>
                  </a:lnTo>
                  <a:lnTo>
                    <a:pt x="47" y="37"/>
                  </a:lnTo>
                  <a:lnTo>
                    <a:pt x="47" y="39"/>
                  </a:lnTo>
                  <a:lnTo>
                    <a:pt x="45" y="41"/>
                  </a:lnTo>
                  <a:close/>
                </a:path>
              </a:pathLst>
            </a:custGeom>
            <a:solidFill>
              <a:srgbClr val="3F7FB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45177" name="Freeform 121"/>
            <p:cNvSpPr>
              <a:spLocks/>
            </p:cNvSpPr>
            <p:nvPr/>
          </p:nvSpPr>
          <p:spPr bwMode="auto">
            <a:xfrm>
              <a:off x="4408488" y="4364038"/>
              <a:ext cx="66675" cy="65088"/>
            </a:xfrm>
            <a:custGeom>
              <a:avLst/>
              <a:gdLst/>
              <a:ahLst/>
              <a:cxnLst>
                <a:cxn ang="0">
                  <a:pos x="41" y="40"/>
                </a:cxn>
                <a:cxn ang="0">
                  <a:pos x="39" y="41"/>
                </a:cxn>
                <a:cxn ang="0">
                  <a:pos x="36" y="41"/>
                </a:cxn>
                <a:cxn ang="0">
                  <a:pos x="33" y="41"/>
                </a:cxn>
                <a:cxn ang="0">
                  <a:pos x="31" y="40"/>
                </a:cxn>
                <a:cxn ang="0">
                  <a:pos x="0" y="12"/>
                </a:cxn>
                <a:cxn ang="0">
                  <a:pos x="2" y="9"/>
                </a:cxn>
                <a:cxn ang="0">
                  <a:pos x="5" y="6"/>
                </a:cxn>
                <a:cxn ang="0">
                  <a:pos x="6" y="2"/>
                </a:cxn>
                <a:cxn ang="0">
                  <a:pos x="8" y="0"/>
                </a:cxn>
                <a:cxn ang="0">
                  <a:pos x="40" y="29"/>
                </a:cxn>
                <a:cxn ang="0">
                  <a:pos x="42" y="31"/>
                </a:cxn>
                <a:cxn ang="0">
                  <a:pos x="42" y="34"/>
                </a:cxn>
                <a:cxn ang="0">
                  <a:pos x="42" y="37"/>
                </a:cxn>
                <a:cxn ang="0">
                  <a:pos x="41" y="40"/>
                </a:cxn>
              </a:cxnLst>
              <a:rect l="0" t="0" r="r" b="b"/>
              <a:pathLst>
                <a:path w="42" h="41">
                  <a:moveTo>
                    <a:pt x="41" y="40"/>
                  </a:moveTo>
                  <a:lnTo>
                    <a:pt x="39" y="41"/>
                  </a:lnTo>
                  <a:lnTo>
                    <a:pt x="36" y="41"/>
                  </a:lnTo>
                  <a:lnTo>
                    <a:pt x="33" y="41"/>
                  </a:lnTo>
                  <a:lnTo>
                    <a:pt x="31" y="40"/>
                  </a:lnTo>
                  <a:lnTo>
                    <a:pt x="0" y="12"/>
                  </a:lnTo>
                  <a:lnTo>
                    <a:pt x="2" y="9"/>
                  </a:lnTo>
                  <a:lnTo>
                    <a:pt x="5" y="6"/>
                  </a:lnTo>
                  <a:lnTo>
                    <a:pt x="6" y="2"/>
                  </a:lnTo>
                  <a:lnTo>
                    <a:pt x="8" y="0"/>
                  </a:lnTo>
                  <a:lnTo>
                    <a:pt x="40" y="29"/>
                  </a:lnTo>
                  <a:lnTo>
                    <a:pt x="42" y="31"/>
                  </a:lnTo>
                  <a:lnTo>
                    <a:pt x="42" y="34"/>
                  </a:lnTo>
                  <a:lnTo>
                    <a:pt x="42" y="37"/>
                  </a:lnTo>
                  <a:lnTo>
                    <a:pt x="41" y="40"/>
                  </a:lnTo>
                  <a:close/>
                </a:path>
              </a:pathLst>
            </a:custGeom>
            <a:solidFill>
              <a:srgbClr val="3F7FB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45178" name="Freeform 122"/>
            <p:cNvSpPr>
              <a:spLocks/>
            </p:cNvSpPr>
            <p:nvPr/>
          </p:nvSpPr>
          <p:spPr bwMode="auto">
            <a:xfrm>
              <a:off x="4386263" y="4408488"/>
              <a:ext cx="61913" cy="58738"/>
            </a:xfrm>
            <a:custGeom>
              <a:avLst/>
              <a:gdLst/>
              <a:ahLst/>
              <a:cxnLst>
                <a:cxn ang="0">
                  <a:pos x="37" y="35"/>
                </a:cxn>
                <a:cxn ang="0">
                  <a:pos x="35" y="36"/>
                </a:cxn>
                <a:cxn ang="0">
                  <a:pos x="33" y="37"/>
                </a:cxn>
                <a:cxn ang="0">
                  <a:pos x="30" y="37"/>
                </a:cxn>
                <a:cxn ang="0">
                  <a:pos x="28" y="36"/>
                </a:cxn>
                <a:cxn ang="0">
                  <a:pos x="0" y="14"/>
                </a:cxn>
                <a:cxn ang="0">
                  <a:pos x="1" y="10"/>
                </a:cxn>
                <a:cxn ang="0">
                  <a:pos x="2" y="7"/>
                </a:cxn>
                <a:cxn ang="0">
                  <a:pos x="4" y="3"/>
                </a:cxn>
                <a:cxn ang="0">
                  <a:pos x="6" y="0"/>
                </a:cxn>
                <a:cxn ang="0">
                  <a:pos x="36" y="24"/>
                </a:cxn>
                <a:cxn ang="0">
                  <a:pos x="39" y="26"/>
                </a:cxn>
                <a:cxn ang="0">
                  <a:pos x="39" y="29"/>
                </a:cxn>
                <a:cxn ang="0">
                  <a:pos x="39" y="32"/>
                </a:cxn>
                <a:cxn ang="0">
                  <a:pos x="37" y="35"/>
                </a:cxn>
              </a:cxnLst>
              <a:rect l="0" t="0" r="r" b="b"/>
              <a:pathLst>
                <a:path w="39" h="37">
                  <a:moveTo>
                    <a:pt x="37" y="35"/>
                  </a:moveTo>
                  <a:lnTo>
                    <a:pt x="35" y="36"/>
                  </a:lnTo>
                  <a:lnTo>
                    <a:pt x="33" y="37"/>
                  </a:lnTo>
                  <a:lnTo>
                    <a:pt x="30" y="37"/>
                  </a:lnTo>
                  <a:lnTo>
                    <a:pt x="28" y="36"/>
                  </a:lnTo>
                  <a:lnTo>
                    <a:pt x="0" y="14"/>
                  </a:lnTo>
                  <a:lnTo>
                    <a:pt x="1" y="10"/>
                  </a:lnTo>
                  <a:lnTo>
                    <a:pt x="2" y="7"/>
                  </a:lnTo>
                  <a:lnTo>
                    <a:pt x="4" y="3"/>
                  </a:lnTo>
                  <a:lnTo>
                    <a:pt x="6" y="0"/>
                  </a:lnTo>
                  <a:lnTo>
                    <a:pt x="36" y="24"/>
                  </a:lnTo>
                  <a:lnTo>
                    <a:pt x="39" y="26"/>
                  </a:lnTo>
                  <a:lnTo>
                    <a:pt x="39" y="29"/>
                  </a:lnTo>
                  <a:lnTo>
                    <a:pt x="39" y="32"/>
                  </a:lnTo>
                  <a:lnTo>
                    <a:pt x="37" y="35"/>
                  </a:lnTo>
                  <a:close/>
                </a:path>
              </a:pathLst>
            </a:custGeom>
            <a:solidFill>
              <a:srgbClr val="3F7FB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45179" name="Rectangle 123"/>
            <p:cNvSpPr>
              <a:spLocks noChangeArrowheads="1"/>
            </p:cNvSpPr>
            <p:nvPr/>
          </p:nvSpPr>
          <p:spPr bwMode="auto">
            <a:xfrm>
              <a:off x="5521325" y="4854575"/>
              <a:ext cx="93663" cy="157163"/>
            </a:xfrm>
            <a:prstGeom prst="rect">
              <a:avLst/>
            </a:prstGeom>
            <a:solidFill>
              <a:srgbClr val="A3633F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45180" name="Freeform 124"/>
            <p:cNvSpPr>
              <a:spLocks/>
            </p:cNvSpPr>
            <p:nvPr/>
          </p:nvSpPr>
          <p:spPr bwMode="auto">
            <a:xfrm>
              <a:off x="5437188" y="4921250"/>
              <a:ext cx="293688" cy="227013"/>
            </a:xfrm>
            <a:custGeom>
              <a:avLst/>
              <a:gdLst/>
              <a:ahLst/>
              <a:cxnLst>
                <a:cxn ang="0">
                  <a:pos x="85" y="0"/>
                </a:cxn>
                <a:cxn ang="0">
                  <a:pos x="64" y="5"/>
                </a:cxn>
                <a:cxn ang="0">
                  <a:pos x="47" y="16"/>
                </a:cxn>
                <a:cxn ang="0">
                  <a:pos x="34" y="30"/>
                </a:cxn>
                <a:cxn ang="0">
                  <a:pos x="24" y="47"/>
                </a:cxn>
                <a:cxn ang="0">
                  <a:pos x="16" y="64"/>
                </a:cxn>
                <a:cxn ang="0">
                  <a:pos x="12" y="79"/>
                </a:cxn>
                <a:cxn ang="0">
                  <a:pos x="9" y="88"/>
                </a:cxn>
                <a:cxn ang="0">
                  <a:pos x="8" y="92"/>
                </a:cxn>
                <a:cxn ang="0">
                  <a:pos x="0" y="134"/>
                </a:cxn>
                <a:cxn ang="0">
                  <a:pos x="185" y="143"/>
                </a:cxn>
                <a:cxn ang="0">
                  <a:pos x="181" y="137"/>
                </a:cxn>
                <a:cxn ang="0">
                  <a:pos x="174" y="120"/>
                </a:cxn>
                <a:cxn ang="0">
                  <a:pos x="161" y="97"/>
                </a:cxn>
                <a:cxn ang="0">
                  <a:pos x="147" y="70"/>
                </a:cxn>
                <a:cxn ang="0">
                  <a:pos x="131" y="44"/>
                </a:cxn>
                <a:cxn ang="0">
                  <a:pos x="114" y="22"/>
                </a:cxn>
                <a:cxn ang="0">
                  <a:pos x="98" y="5"/>
                </a:cxn>
                <a:cxn ang="0">
                  <a:pos x="85" y="0"/>
                </a:cxn>
              </a:cxnLst>
              <a:rect l="0" t="0" r="r" b="b"/>
              <a:pathLst>
                <a:path w="185" h="143">
                  <a:moveTo>
                    <a:pt x="85" y="0"/>
                  </a:moveTo>
                  <a:lnTo>
                    <a:pt x="64" y="5"/>
                  </a:lnTo>
                  <a:lnTo>
                    <a:pt x="47" y="16"/>
                  </a:lnTo>
                  <a:lnTo>
                    <a:pt x="34" y="30"/>
                  </a:lnTo>
                  <a:lnTo>
                    <a:pt x="24" y="47"/>
                  </a:lnTo>
                  <a:lnTo>
                    <a:pt x="16" y="64"/>
                  </a:lnTo>
                  <a:lnTo>
                    <a:pt x="12" y="79"/>
                  </a:lnTo>
                  <a:lnTo>
                    <a:pt x="9" y="88"/>
                  </a:lnTo>
                  <a:lnTo>
                    <a:pt x="8" y="92"/>
                  </a:lnTo>
                  <a:lnTo>
                    <a:pt x="0" y="134"/>
                  </a:lnTo>
                  <a:lnTo>
                    <a:pt x="185" y="143"/>
                  </a:lnTo>
                  <a:lnTo>
                    <a:pt x="181" y="137"/>
                  </a:lnTo>
                  <a:lnTo>
                    <a:pt x="174" y="120"/>
                  </a:lnTo>
                  <a:lnTo>
                    <a:pt x="161" y="97"/>
                  </a:lnTo>
                  <a:lnTo>
                    <a:pt x="147" y="70"/>
                  </a:lnTo>
                  <a:lnTo>
                    <a:pt x="131" y="44"/>
                  </a:lnTo>
                  <a:lnTo>
                    <a:pt x="114" y="22"/>
                  </a:lnTo>
                  <a:lnTo>
                    <a:pt x="98" y="5"/>
                  </a:lnTo>
                  <a:lnTo>
                    <a:pt x="85" y="0"/>
                  </a:lnTo>
                  <a:close/>
                </a:path>
              </a:pathLst>
            </a:custGeom>
            <a:solidFill>
              <a:srgbClr val="D8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45181" name="Freeform 125"/>
            <p:cNvSpPr>
              <a:spLocks/>
            </p:cNvSpPr>
            <p:nvPr/>
          </p:nvSpPr>
          <p:spPr bwMode="auto">
            <a:xfrm>
              <a:off x="5233988" y="4170363"/>
              <a:ext cx="739775" cy="703263"/>
            </a:xfrm>
            <a:custGeom>
              <a:avLst/>
              <a:gdLst/>
              <a:ahLst/>
              <a:cxnLst>
                <a:cxn ang="0">
                  <a:pos x="137" y="47"/>
                </a:cxn>
                <a:cxn ang="0">
                  <a:pos x="104" y="87"/>
                </a:cxn>
                <a:cxn ang="0">
                  <a:pos x="86" y="123"/>
                </a:cxn>
                <a:cxn ang="0">
                  <a:pos x="80" y="146"/>
                </a:cxn>
                <a:cxn ang="0">
                  <a:pos x="77" y="153"/>
                </a:cxn>
                <a:cxn ang="0">
                  <a:pos x="69" y="177"/>
                </a:cxn>
                <a:cxn ang="0">
                  <a:pos x="60" y="199"/>
                </a:cxn>
                <a:cxn ang="0">
                  <a:pos x="45" y="202"/>
                </a:cxn>
                <a:cxn ang="0">
                  <a:pos x="29" y="197"/>
                </a:cxn>
                <a:cxn ang="0">
                  <a:pos x="16" y="192"/>
                </a:cxn>
                <a:cxn ang="0">
                  <a:pos x="7" y="203"/>
                </a:cxn>
                <a:cxn ang="0">
                  <a:pos x="9" y="226"/>
                </a:cxn>
                <a:cxn ang="0">
                  <a:pos x="9" y="233"/>
                </a:cxn>
                <a:cxn ang="0">
                  <a:pos x="4" y="250"/>
                </a:cxn>
                <a:cxn ang="0">
                  <a:pos x="5" y="269"/>
                </a:cxn>
                <a:cxn ang="0">
                  <a:pos x="18" y="286"/>
                </a:cxn>
                <a:cxn ang="0">
                  <a:pos x="25" y="303"/>
                </a:cxn>
                <a:cxn ang="0">
                  <a:pos x="20" y="312"/>
                </a:cxn>
                <a:cxn ang="0">
                  <a:pos x="8" y="320"/>
                </a:cxn>
                <a:cxn ang="0">
                  <a:pos x="14" y="337"/>
                </a:cxn>
                <a:cxn ang="0">
                  <a:pos x="24" y="353"/>
                </a:cxn>
                <a:cxn ang="0">
                  <a:pos x="40" y="368"/>
                </a:cxn>
                <a:cxn ang="0">
                  <a:pos x="58" y="382"/>
                </a:cxn>
                <a:cxn ang="0">
                  <a:pos x="81" y="397"/>
                </a:cxn>
                <a:cxn ang="0">
                  <a:pos x="107" y="410"/>
                </a:cxn>
                <a:cxn ang="0">
                  <a:pos x="134" y="421"/>
                </a:cxn>
                <a:cxn ang="0">
                  <a:pos x="162" y="431"/>
                </a:cxn>
                <a:cxn ang="0">
                  <a:pos x="190" y="438"/>
                </a:cxn>
                <a:cxn ang="0">
                  <a:pos x="218" y="441"/>
                </a:cxn>
                <a:cxn ang="0">
                  <a:pos x="243" y="443"/>
                </a:cxn>
                <a:cxn ang="0">
                  <a:pos x="274" y="439"/>
                </a:cxn>
                <a:cxn ang="0">
                  <a:pos x="301" y="435"/>
                </a:cxn>
                <a:cxn ang="0">
                  <a:pos x="322" y="428"/>
                </a:cxn>
                <a:cxn ang="0">
                  <a:pos x="344" y="414"/>
                </a:cxn>
                <a:cxn ang="0">
                  <a:pos x="361" y="398"/>
                </a:cxn>
                <a:cxn ang="0">
                  <a:pos x="391" y="370"/>
                </a:cxn>
                <a:cxn ang="0">
                  <a:pos x="432" y="320"/>
                </a:cxn>
                <a:cxn ang="0">
                  <a:pos x="461" y="259"/>
                </a:cxn>
                <a:cxn ang="0">
                  <a:pos x="465" y="202"/>
                </a:cxn>
                <a:cxn ang="0">
                  <a:pos x="451" y="153"/>
                </a:cxn>
                <a:cxn ang="0">
                  <a:pos x="426" y="106"/>
                </a:cxn>
                <a:cxn ang="0">
                  <a:pos x="391" y="63"/>
                </a:cxn>
                <a:cxn ang="0">
                  <a:pos x="348" y="30"/>
                </a:cxn>
                <a:cxn ang="0">
                  <a:pos x="299" y="7"/>
                </a:cxn>
                <a:cxn ang="0">
                  <a:pos x="246" y="0"/>
                </a:cxn>
                <a:cxn ang="0">
                  <a:pos x="190" y="14"/>
                </a:cxn>
              </a:cxnLst>
              <a:rect l="0" t="0" r="r" b="b"/>
              <a:pathLst>
                <a:path w="466" h="443">
                  <a:moveTo>
                    <a:pt x="162" y="28"/>
                  </a:moveTo>
                  <a:lnTo>
                    <a:pt x="137" y="47"/>
                  </a:lnTo>
                  <a:lnTo>
                    <a:pt x="119" y="67"/>
                  </a:lnTo>
                  <a:lnTo>
                    <a:pt x="104" y="87"/>
                  </a:lnTo>
                  <a:lnTo>
                    <a:pt x="94" y="106"/>
                  </a:lnTo>
                  <a:lnTo>
                    <a:pt x="86" y="123"/>
                  </a:lnTo>
                  <a:lnTo>
                    <a:pt x="82" y="136"/>
                  </a:lnTo>
                  <a:lnTo>
                    <a:pt x="80" y="146"/>
                  </a:lnTo>
                  <a:lnTo>
                    <a:pt x="78" y="150"/>
                  </a:lnTo>
                  <a:lnTo>
                    <a:pt x="77" y="153"/>
                  </a:lnTo>
                  <a:lnTo>
                    <a:pt x="74" y="164"/>
                  </a:lnTo>
                  <a:lnTo>
                    <a:pt x="69" y="177"/>
                  </a:lnTo>
                  <a:lnTo>
                    <a:pt x="64" y="192"/>
                  </a:lnTo>
                  <a:lnTo>
                    <a:pt x="60" y="199"/>
                  </a:lnTo>
                  <a:lnTo>
                    <a:pt x="54" y="202"/>
                  </a:lnTo>
                  <a:lnTo>
                    <a:pt x="45" y="202"/>
                  </a:lnTo>
                  <a:lnTo>
                    <a:pt x="37" y="199"/>
                  </a:lnTo>
                  <a:lnTo>
                    <a:pt x="29" y="197"/>
                  </a:lnTo>
                  <a:lnTo>
                    <a:pt x="22" y="194"/>
                  </a:lnTo>
                  <a:lnTo>
                    <a:pt x="16" y="192"/>
                  </a:lnTo>
                  <a:lnTo>
                    <a:pt x="13" y="193"/>
                  </a:lnTo>
                  <a:lnTo>
                    <a:pt x="7" y="203"/>
                  </a:lnTo>
                  <a:lnTo>
                    <a:pt x="7" y="215"/>
                  </a:lnTo>
                  <a:lnTo>
                    <a:pt x="9" y="226"/>
                  </a:lnTo>
                  <a:lnTo>
                    <a:pt x="10" y="231"/>
                  </a:lnTo>
                  <a:lnTo>
                    <a:pt x="9" y="233"/>
                  </a:lnTo>
                  <a:lnTo>
                    <a:pt x="7" y="239"/>
                  </a:lnTo>
                  <a:lnTo>
                    <a:pt x="4" y="250"/>
                  </a:lnTo>
                  <a:lnTo>
                    <a:pt x="0" y="263"/>
                  </a:lnTo>
                  <a:lnTo>
                    <a:pt x="5" y="269"/>
                  </a:lnTo>
                  <a:lnTo>
                    <a:pt x="11" y="278"/>
                  </a:lnTo>
                  <a:lnTo>
                    <a:pt x="18" y="286"/>
                  </a:lnTo>
                  <a:lnTo>
                    <a:pt x="23" y="296"/>
                  </a:lnTo>
                  <a:lnTo>
                    <a:pt x="25" y="303"/>
                  </a:lnTo>
                  <a:lnTo>
                    <a:pt x="25" y="309"/>
                  </a:lnTo>
                  <a:lnTo>
                    <a:pt x="20" y="312"/>
                  </a:lnTo>
                  <a:lnTo>
                    <a:pt x="8" y="311"/>
                  </a:lnTo>
                  <a:lnTo>
                    <a:pt x="8" y="320"/>
                  </a:lnTo>
                  <a:lnTo>
                    <a:pt x="10" y="329"/>
                  </a:lnTo>
                  <a:lnTo>
                    <a:pt x="14" y="337"/>
                  </a:lnTo>
                  <a:lnTo>
                    <a:pt x="18" y="346"/>
                  </a:lnTo>
                  <a:lnTo>
                    <a:pt x="24" y="353"/>
                  </a:lnTo>
                  <a:lnTo>
                    <a:pt x="31" y="360"/>
                  </a:lnTo>
                  <a:lnTo>
                    <a:pt x="40" y="368"/>
                  </a:lnTo>
                  <a:lnTo>
                    <a:pt x="48" y="375"/>
                  </a:lnTo>
                  <a:lnTo>
                    <a:pt x="58" y="382"/>
                  </a:lnTo>
                  <a:lnTo>
                    <a:pt x="69" y="389"/>
                  </a:lnTo>
                  <a:lnTo>
                    <a:pt x="81" y="397"/>
                  </a:lnTo>
                  <a:lnTo>
                    <a:pt x="94" y="404"/>
                  </a:lnTo>
                  <a:lnTo>
                    <a:pt x="107" y="410"/>
                  </a:lnTo>
                  <a:lnTo>
                    <a:pt x="120" y="416"/>
                  </a:lnTo>
                  <a:lnTo>
                    <a:pt x="134" y="421"/>
                  </a:lnTo>
                  <a:lnTo>
                    <a:pt x="148" y="426"/>
                  </a:lnTo>
                  <a:lnTo>
                    <a:pt x="162" y="431"/>
                  </a:lnTo>
                  <a:lnTo>
                    <a:pt x="176" y="434"/>
                  </a:lnTo>
                  <a:lnTo>
                    <a:pt x="190" y="438"/>
                  </a:lnTo>
                  <a:lnTo>
                    <a:pt x="203" y="440"/>
                  </a:lnTo>
                  <a:lnTo>
                    <a:pt x="218" y="441"/>
                  </a:lnTo>
                  <a:lnTo>
                    <a:pt x="230" y="443"/>
                  </a:lnTo>
                  <a:lnTo>
                    <a:pt x="243" y="443"/>
                  </a:lnTo>
                  <a:lnTo>
                    <a:pt x="255" y="441"/>
                  </a:lnTo>
                  <a:lnTo>
                    <a:pt x="274" y="439"/>
                  </a:lnTo>
                  <a:lnTo>
                    <a:pt x="288" y="438"/>
                  </a:lnTo>
                  <a:lnTo>
                    <a:pt x="301" y="435"/>
                  </a:lnTo>
                  <a:lnTo>
                    <a:pt x="312" y="432"/>
                  </a:lnTo>
                  <a:lnTo>
                    <a:pt x="322" y="428"/>
                  </a:lnTo>
                  <a:lnTo>
                    <a:pt x="333" y="422"/>
                  </a:lnTo>
                  <a:lnTo>
                    <a:pt x="344" y="414"/>
                  </a:lnTo>
                  <a:lnTo>
                    <a:pt x="357" y="402"/>
                  </a:lnTo>
                  <a:lnTo>
                    <a:pt x="361" y="398"/>
                  </a:lnTo>
                  <a:lnTo>
                    <a:pt x="374" y="387"/>
                  </a:lnTo>
                  <a:lnTo>
                    <a:pt x="391" y="370"/>
                  </a:lnTo>
                  <a:lnTo>
                    <a:pt x="412" y="347"/>
                  </a:lnTo>
                  <a:lnTo>
                    <a:pt x="432" y="320"/>
                  </a:lnTo>
                  <a:lnTo>
                    <a:pt x="448" y="290"/>
                  </a:lnTo>
                  <a:lnTo>
                    <a:pt x="461" y="259"/>
                  </a:lnTo>
                  <a:lnTo>
                    <a:pt x="466" y="225"/>
                  </a:lnTo>
                  <a:lnTo>
                    <a:pt x="465" y="202"/>
                  </a:lnTo>
                  <a:lnTo>
                    <a:pt x="459" y="177"/>
                  </a:lnTo>
                  <a:lnTo>
                    <a:pt x="451" y="153"/>
                  </a:lnTo>
                  <a:lnTo>
                    <a:pt x="440" y="129"/>
                  </a:lnTo>
                  <a:lnTo>
                    <a:pt x="426" y="106"/>
                  </a:lnTo>
                  <a:lnTo>
                    <a:pt x="410" y="84"/>
                  </a:lnTo>
                  <a:lnTo>
                    <a:pt x="391" y="63"/>
                  </a:lnTo>
                  <a:lnTo>
                    <a:pt x="371" y="45"/>
                  </a:lnTo>
                  <a:lnTo>
                    <a:pt x="348" y="30"/>
                  </a:lnTo>
                  <a:lnTo>
                    <a:pt x="324" y="16"/>
                  </a:lnTo>
                  <a:lnTo>
                    <a:pt x="299" y="7"/>
                  </a:lnTo>
                  <a:lnTo>
                    <a:pt x="273" y="2"/>
                  </a:lnTo>
                  <a:lnTo>
                    <a:pt x="246" y="0"/>
                  </a:lnTo>
                  <a:lnTo>
                    <a:pt x="218" y="4"/>
                  </a:lnTo>
                  <a:lnTo>
                    <a:pt x="190" y="14"/>
                  </a:lnTo>
                  <a:lnTo>
                    <a:pt x="162" y="28"/>
                  </a:lnTo>
                  <a:close/>
                </a:path>
              </a:pathLst>
            </a:custGeom>
            <a:solidFill>
              <a:srgbClr val="A3633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45182" name="Freeform 126"/>
            <p:cNvSpPr>
              <a:spLocks/>
            </p:cNvSpPr>
            <p:nvPr/>
          </p:nvSpPr>
          <p:spPr bwMode="auto">
            <a:xfrm>
              <a:off x="5384800" y="4459288"/>
              <a:ext cx="50800" cy="65088"/>
            </a:xfrm>
            <a:custGeom>
              <a:avLst/>
              <a:gdLst/>
              <a:ahLst/>
              <a:cxnLst>
                <a:cxn ang="0">
                  <a:pos x="27" y="28"/>
                </a:cxn>
                <a:cxn ang="0">
                  <a:pos x="22" y="34"/>
                </a:cxn>
                <a:cxn ang="0">
                  <a:pos x="16" y="39"/>
                </a:cxn>
                <a:cxn ang="0">
                  <a:pos x="11" y="41"/>
                </a:cxn>
                <a:cxn ang="0">
                  <a:pos x="5" y="40"/>
                </a:cxn>
                <a:cxn ang="0">
                  <a:pos x="1" y="37"/>
                </a:cxn>
                <a:cxn ang="0">
                  <a:pos x="0" y="31"/>
                </a:cxn>
                <a:cxn ang="0">
                  <a:pos x="1" y="23"/>
                </a:cxn>
                <a:cxn ang="0">
                  <a:pos x="5" y="15"/>
                </a:cxn>
                <a:cxn ang="0">
                  <a:pos x="9" y="7"/>
                </a:cxn>
                <a:cxn ang="0">
                  <a:pos x="16" y="3"/>
                </a:cxn>
                <a:cxn ang="0">
                  <a:pos x="22" y="0"/>
                </a:cxn>
                <a:cxn ang="0">
                  <a:pos x="27" y="1"/>
                </a:cxn>
                <a:cxn ang="0">
                  <a:pos x="31" y="5"/>
                </a:cxn>
                <a:cxn ang="0">
                  <a:pos x="32" y="12"/>
                </a:cxn>
                <a:cxn ang="0">
                  <a:pos x="31" y="20"/>
                </a:cxn>
                <a:cxn ang="0">
                  <a:pos x="27" y="28"/>
                </a:cxn>
              </a:cxnLst>
              <a:rect l="0" t="0" r="r" b="b"/>
              <a:pathLst>
                <a:path w="32" h="41">
                  <a:moveTo>
                    <a:pt x="27" y="28"/>
                  </a:moveTo>
                  <a:lnTo>
                    <a:pt x="22" y="34"/>
                  </a:lnTo>
                  <a:lnTo>
                    <a:pt x="16" y="39"/>
                  </a:lnTo>
                  <a:lnTo>
                    <a:pt x="11" y="41"/>
                  </a:lnTo>
                  <a:lnTo>
                    <a:pt x="5" y="40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1" y="23"/>
                  </a:lnTo>
                  <a:lnTo>
                    <a:pt x="5" y="15"/>
                  </a:lnTo>
                  <a:lnTo>
                    <a:pt x="9" y="7"/>
                  </a:lnTo>
                  <a:lnTo>
                    <a:pt x="16" y="3"/>
                  </a:lnTo>
                  <a:lnTo>
                    <a:pt x="22" y="0"/>
                  </a:lnTo>
                  <a:lnTo>
                    <a:pt x="27" y="1"/>
                  </a:lnTo>
                  <a:lnTo>
                    <a:pt x="31" y="5"/>
                  </a:lnTo>
                  <a:lnTo>
                    <a:pt x="32" y="12"/>
                  </a:lnTo>
                  <a:lnTo>
                    <a:pt x="31" y="20"/>
                  </a:lnTo>
                  <a:lnTo>
                    <a:pt x="27" y="2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45183" name="Freeform 127"/>
            <p:cNvSpPr>
              <a:spLocks/>
            </p:cNvSpPr>
            <p:nvPr/>
          </p:nvSpPr>
          <p:spPr bwMode="auto">
            <a:xfrm>
              <a:off x="5410200" y="4467225"/>
              <a:ext cx="15875" cy="17463"/>
            </a:xfrm>
            <a:custGeom>
              <a:avLst/>
              <a:gdLst/>
              <a:ahLst/>
              <a:cxnLst>
                <a:cxn ang="0">
                  <a:pos x="10" y="4"/>
                </a:cxn>
                <a:cxn ang="0">
                  <a:pos x="10" y="6"/>
                </a:cxn>
                <a:cxn ang="0">
                  <a:pos x="10" y="9"/>
                </a:cxn>
                <a:cxn ang="0">
                  <a:pos x="9" y="10"/>
                </a:cxn>
                <a:cxn ang="0">
                  <a:pos x="6" y="11"/>
                </a:cxn>
                <a:cxn ang="0">
                  <a:pos x="4" y="11"/>
                </a:cxn>
                <a:cxn ang="0">
                  <a:pos x="3" y="11"/>
                </a:cxn>
                <a:cxn ang="0">
                  <a:pos x="2" y="9"/>
                </a:cxn>
                <a:cxn ang="0">
                  <a:pos x="0" y="7"/>
                </a:cxn>
                <a:cxn ang="0">
                  <a:pos x="0" y="5"/>
                </a:cxn>
                <a:cxn ang="0">
                  <a:pos x="0" y="4"/>
                </a:cxn>
                <a:cxn ang="0">
                  <a:pos x="2" y="1"/>
                </a:cxn>
                <a:cxn ang="0">
                  <a:pos x="4" y="0"/>
                </a:cxn>
                <a:cxn ang="0">
                  <a:pos x="5" y="0"/>
                </a:cxn>
                <a:cxn ang="0">
                  <a:pos x="8" y="1"/>
                </a:cxn>
                <a:cxn ang="0">
                  <a:pos x="9" y="2"/>
                </a:cxn>
                <a:cxn ang="0">
                  <a:pos x="10" y="4"/>
                </a:cxn>
              </a:cxnLst>
              <a:rect l="0" t="0" r="r" b="b"/>
              <a:pathLst>
                <a:path w="10" h="11">
                  <a:moveTo>
                    <a:pt x="10" y="4"/>
                  </a:moveTo>
                  <a:lnTo>
                    <a:pt x="10" y="6"/>
                  </a:lnTo>
                  <a:lnTo>
                    <a:pt x="10" y="9"/>
                  </a:lnTo>
                  <a:lnTo>
                    <a:pt x="9" y="10"/>
                  </a:lnTo>
                  <a:lnTo>
                    <a:pt x="6" y="11"/>
                  </a:lnTo>
                  <a:lnTo>
                    <a:pt x="4" y="11"/>
                  </a:lnTo>
                  <a:lnTo>
                    <a:pt x="3" y="11"/>
                  </a:lnTo>
                  <a:lnTo>
                    <a:pt x="2" y="9"/>
                  </a:lnTo>
                  <a:lnTo>
                    <a:pt x="0" y="7"/>
                  </a:lnTo>
                  <a:lnTo>
                    <a:pt x="0" y="5"/>
                  </a:lnTo>
                  <a:lnTo>
                    <a:pt x="0" y="4"/>
                  </a:lnTo>
                  <a:lnTo>
                    <a:pt x="2" y="1"/>
                  </a:lnTo>
                  <a:lnTo>
                    <a:pt x="4" y="0"/>
                  </a:lnTo>
                  <a:lnTo>
                    <a:pt x="5" y="0"/>
                  </a:lnTo>
                  <a:lnTo>
                    <a:pt x="8" y="1"/>
                  </a:lnTo>
                  <a:lnTo>
                    <a:pt x="9" y="2"/>
                  </a:lnTo>
                  <a:lnTo>
                    <a:pt x="10" y="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45184" name="Freeform 128"/>
            <p:cNvSpPr>
              <a:spLocks/>
            </p:cNvSpPr>
            <p:nvPr/>
          </p:nvSpPr>
          <p:spPr bwMode="auto">
            <a:xfrm>
              <a:off x="5416550" y="4100513"/>
              <a:ext cx="619125" cy="757238"/>
            </a:xfrm>
            <a:custGeom>
              <a:avLst/>
              <a:gdLst/>
              <a:ahLst/>
              <a:cxnLst>
                <a:cxn ang="0">
                  <a:pos x="37" y="60"/>
                </a:cxn>
                <a:cxn ang="0">
                  <a:pos x="19" y="40"/>
                </a:cxn>
                <a:cxn ang="0">
                  <a:pos x="74" y="34"/>
                </a:cxn>
                <a:cxn ang="0">
                  <a:pos x="80" y="9"/>
                </a:cxn>
                <a:cxn ang="0">
                  <a:pos x="125" y="7"/>
                </a:cxn>
                <a:cxn ang="0">
                  <a:pos x="172" y="40"/>
                </a:cxn>
                <a:cxn ang="0">
                  <a:pos x="174" y="0"/>
                </a:cxn>
                <a:cxn ang="0">
                  <a:pos x="199" y="40"/>
                </a:cxn>
                <a:cxn ang="0">
                  <a:pos x="222" y="48"/>
                </a:cxn>
                <a:cxn ang="0">
                  <a:pos x="218" y="20"/>
                </a:cxn>
                <a:cxn ang="0">
                  <a:pos x="271" y="64"/>
                </a:cxn>
                <a:cxn ang="0">
                  <a:pos x="295" y="105"/>
                </a:cxn>
                <a:cxn ang="0">
                  <a:pos x="299" y="76"/>
                </a:cxn>
                <a:cxn ang="0">
                  <a:pos x="319" y="111"/>
                </a:cxn>
                <a:cxn ang="0">
                  <a:pos x="350" y="124"/>
                </a:cxn>
                <a:cxn ang="0">
                  <a:pos x="336" y="151"/>
                </a:cxn>
                <a:cxn ang="0">
                  <a:pos x="376" y="150"/>
                </a:cxn>
                <a:cxn ang="0">
                  <a:pos x="352" y="180"/>
                </a:cxn>
                <a:cxn ang="0">
                  <a:pos x="383" y="192"/>
                </a:cxn>
                <a:cxn ang="0">
                  <a:pos x="355" y="196"/>
                </a:cxn>
                <a:cxn ang="0">
                  <a:pos x="390" y="241"/>
                </a:cxn>
                <a:cxn ang="0">
                  <a:pos x="377" y="269"/>
                </a:cxn>
                <a:cxn ang="0">
                  <a:pos x="376" y="275"/>
                </a:cxn>
                <a:cxn ang="0">
                  <a:pos x="374" y="292"/>
                </a:cxn>
                <a:cxn ang="0">
                  <a:pos x="370" y="313"/>
                </a:cxn>
                <a:cxn ang="0">
                  <a:pos x="365" y="334"/>
                </a:cxn>
                <a:cxn ang="0">
                  <a:pos x="348" y="375"/>
                </a:cxn>
                <a:cxn ang="0">
                  <a:pos x="324" y="408"/>
                </a:cxn>
                <a:cxn ang="0">
                  <a:pos x="297" y="433"/>
                </a:cxn>
                <a:cxn ang="0">
                  <a:pos x="267" y="452"/>
                </a:cxn>
                <a:cxn ang="0">
                  <a:pos x="240" y="465"/>
                </a:cxn>
                <a:cxn ang="0">
                  <a:pos x="218" y="472"/>
                </a:cxn>
                <a:cxn ang="0">
                  <a:pos x="203" y="476"/>
                </a:cxn>
                <a:cxn ang="0">
                  <a:pos x="197" y="477"/>
                </a:cxn>
                <a:cxn ang="0">
                  <a:pos x="170" y="436"/>
                </a:cxn>
                <a:cxn ang="0">
                  <a:pos x="153" y="379"/>
                </a:cxn>
                <a:cxn ang="0">
                  <a:pos x="157" y="375"/>
                </a:cxn>
                <a:cxn ang="0">
                  <a:pos x="164" y="367"/>
                </a:cxn>
                <a:cxn ang="0">
                  <a:pos x="173" y="355"/>
                </a:cxn>
                <a:cxn ang="0">
                  <a:pos x="181" y="339"/>
                </a:cxn>
                <a:cxn ang="0">
                  <a:pos x="187" y="322"/>
                </a:cxn>
                <a:cxn ang="0">
                  <a:pos x="189" y="305"/>
                </a:cxn>
                <a:cxn ang="0">
                  <a:pos x="181" y="288"/>
                </a:cxn>
                <a:cxn ang="0">
                  <a:pos x="164" y="273"/>
                </a:cxn>
                <a:cxn ang="0">
                  <a:pos x="154" y="271"/>
                </a:cxn>
                <a:cxn ang="0">
                  <a:pos x="145" y="272"/>
                </a:cxn>
                <a:cxn ang="0">
                  <a:pos x="134" y="276"/>
                </a:cxn>
                <a:cxn ang="0">
                  <a:pos x="124" y="282"/>
                </a:cxn>
                <a:cxn ang="0">
                  <a:pos x="115" y="288"/>
                </a:cxn>
                <a:cxn ang="0">
                  <a:pos x="108" y="294"/>
                </a:cxn>
                <a:cxn ang="0">
                  <a:pos x="103" y="299"/>
                </a:cxn>
                <a:cxn ang="0">
                  <a:pos x="101" y="300"/>
                </a:cxn>
                <a:cxn ang="0">
                  <a:pos x="112" y="265"/>
                </a:cxn>
                <a:cxn ang="0">
                  <a:pos x="101" y="233"/>
                </a:cxn>
                <a:cxn ang="0">
                  <a:pos x="131" y="195"/>
                </a:cxn>
                <a:cxn ang="0">
                  <a:pos x="104" y="167"/>
                </a:cxn>
                <a:cxn ang="0">
                  <a:pos x="117" y="138"/>
                </a:cxn>
                <a:cxn ang="0">
                  <a:pos x="53" y="133"/>
                </a:cxn>
                <a:cxn ang="0">
                  <a:pos x="86" y="95"/>
                </a:cxn>
                <a:cxn ang="0">
                  <a:pos x="0" y="88"/>
                </a:cxn>
                <a:cxn ang="0">
                  <a:pos x="37" y="60"/>
                </a:cxn>
              </a:cxnLst>
              <a:rect l="0" t="0" r="r" b="b"/>
              <a:pathLst>
                <a:path w="390" h="477">
                  <a:moveTo>
                    <a:pt x="37" y="60"/>
                  </a:moveTo>
                  <a:lnTo>
                    <a:pt x="19" y="40"/>
                  </a:lnTo>
                  <a:lnTo>
                    <a:pt x="74" y="34"/>
                  </a:lnTo>
                  <a:lnTo>
                    <a:pt x="80" y="9"/>
                  </a:lnTo>
                  <a:lnTo>
                    <a:pt x="125" y="7"/>
                  </a:lnTo>
                  <a:lnTo>
                    <a:pt x="172" y="40"/>
                  </a:lnTo>
                  <a:lnTo>
                    <a:pt x="174" y="0"/>
                  </a:lnTo>
                  <a:lnTo>
                    <a:pt x="199" y="40"/>
                  </a:lnTo>
                  <a:lnTo>
                    <a:pt x="222" y="48"/>
                  </a:lnTo>
                  <a:lnTo>
                    <a:pt x="218" y="20"/>
                  </a:lnTo>
                  <a:lnTo>
                    <a:pt x="271" y="64"/>
                  </a:lnTo>
                  <a:lnTo>
                    <a:pt x="295" y="105"/>
                  </a:lnTo>
                  <a:lnTo>
                    <a:pt x="299" y="76"/>
                  </a:lnTo>
                  <a:lnTo>
                    <a:pt x="319" y="111"/>
                  </a:lnTo>
                  <a:lnTo>
                    <a:pt x="350" y="124"/>
                  </a:lnTo>
                  <a:lnTo>
                    <a:pt x="336" y="151"/>
                  </a:lnTo>
                  <a:lnTo>
                    <a:pt x="376" y="150"/>
                  </a:lnTo>
                  <a:lnTo>
                    <a:pt x="352" y="180"/>
                  </a:lnTo>
                  <a:lnTo>
                    <a:pt x="383" y="192"/>
                  </a:lnTo>
                  <a:lnTo>
                    <a:pt x="355" y="196"/>
                  </a:lnTo>
                  <a:lnTo>
                    <a:pt x="390" y="241"/>
                  </a:lnTo>
                  <a:lnTo>
                    <a:pt x="377" y="269"/>
                  </a:lnTo>
                  <a:lnTo>
                    <a:pt x="376" y="275"/>
                  </a:lnTo>
                  <a:lnTo>
                    <a:pt x="374" y="292"/>
                  </a:lnTo>
                  <a:lnTo>
                    <a:pt x="370" y="313"/>
                  </a:lnTo>
                  <a:lnTo>
                    <a:pt x="365" y="334"/>
                  </a:lnTo>
                  <a:lnTo>
                    <a:pt x="348" y="375"/>
                  </a:lnTo>
                  <a:lnTo>
                    <a:pt x="324" y="408"/>
                  </a:lnTo>
                  <a:lnTo>
                    <a:pt x="297" y="433"/>
                  </a:lnTo>
                  <a:lnTo>
                    <a:pt x="267" y="452"/>
                  </a:lnTo>
                  <a:lnTo>
                    <a:pt x="240" y="465"/>
                  </a:lnTo>
                  <a:lnTo>
                    <a:pt x="218" y="472"/>
                  </a:lnTo>
                  <a:lnTo>
                    <a:pt x="203" y="476"/>
                  </a:lnTo>
                  <a:lnTo>
                    <a:pt x="197" y="477"/>
                  </a:lnTo>
                  <a:lnTo>
                    <a:pt x="170" y="436"/>
                  </a:lnTo>
                  <a:lnTo>
                    <a:pt x="153" y="379"/>
                  </a:lnTo>
                  <a:lnTo>
                    <a:pt x="157" y="375"/>
                  </a:lnTo>
                  <a:lnTo>
                    <a:pt x="164" y="367"/>
                  </a:lnTo>
                  <a:lnTo>
                    <a:pt x="173" y="355"/>
                  </a:lnTo>
                  <a:lnTo>
                    <a:pt x="181" y="339"/>
                  </a:lnTo>
                  <a:lnTo>
                    <a:pt x="187" y="322"/>
                  </a:lnTo>
                  <a:lnTo>
                    <a:pt x="189" y="305"/>
                  </a:lnTo>
                  <a:lnTo>
                    <a:pt x="181" y="288"/>
                  </a:lnTo>
                  <a:lnTo>
                    <a:pt x="164" y="273"/>
                  </a:lnTo>
                  <a:lnTo>
                    <a:pt x="154" y="271"/>
                  </a:lnTo>
                  <a:lnTo>
                    <a:pt x="145" y="272"/>
                  </a:lnTo>
                  <a:lnTo>
                    <a:pt x="134" y="276"/>
                  </a:lnTo>
                  <a:lnTo>
                    <a:pt x="124" y="282"/>
                  </a:lnTo>
                  <a:lnTo>
                    <a:pt x="115" y="288"/>
                  </a:lnTo>
                  <a:lnTo>
                    <a:pt x="108" y="294"/>
                  </a:lnTo>
                  <a:lnTo>
                    <a:pt x="103" y="299"/>
                  </a:lnTo>
                  <a:lnTo>
                    <a:pt x="101" y="300"/>
                  </a:lnTo>
                  <a:lnTo>
                    <a:pt x="112" y="265"/>
                  </a:lnTo>
                  <a:lnTo>
                    <a:pt x="101" y="233"/>
                  </a:lnTo>
                  <a:lnTo>
                    <a:pt x="131" y="195"/>
                  </a:lnTo>
                  <a:lnTo>
                    <a:pt x="104" y="167"/>
                  </a:lnTo>
                  <a:lnTo>
                    <a:pt x="117" y="138"/>
                  </a:lnTo>
                  <a:lnTo>
                    <a:pt x="53" y="133"/>
                  </a:lnTo>
                  <a:lnTo>
                    <a:pt x="86" y="95"/>
                  </a:lnTo>
                  <a:lnTo>
                    <a:pt x="0" y="88"/>
                  </a:lnTo>
                  <a:lnTo>
                    <a:pt x="37" y="6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45185" name="Freeform 129"/>
            <p:cNvSpPr>
              <a:spLocks/>
            </p:cNvSpPr>
            <p:nvPr/>
          </p:nvSpPr>
          <p:spPr bwMode="auto">
            <a:xfrm>
              <a:off x="5583238" y="4533900"/>
              <a:ext cx="130175" cy="142875"/>
            </a:xfrm>
            <a:custGeom>
              <a:avLst/>
              <a:gdLst/>
              <a:ahLst/>
              <a:cxnLst>
                <a:cxn ang="0">
                  <a:pos x="1" y="47"/>
                </a:cxn>
                <a:cxn ang="0">
                  <a:pos x="1" y="45"/>
                </a:cxn>
                <a:cxn ang="0">
                  <a:pos x="3" y="40"/>
                </a:cxn>
                <a:cxn ang="0">
                  <a:pos x="6" y="33"/>
                </a:cxn>
                <a:cxn ang="0">
                  <a:pos x="10" y="26"/>
                </a:cxn>
                <a:cxn ang="0">
                  <a:pos x="15" y="17"/>
                </a:cxn>
                <a:cxn ang="0">
                  <a:pos x="21" y="10"/>
                </a:cxn>
                <a:cxn ang="0">
                  <a:pos x="29" y="5"/>
                </a:cxn>
                <a:cxn ang="0">
                  <a:pos x="38" y="2"/>
                </a:cxn>
                <a:cxn ang="0">
                  <a:pos x="42" y="0"/>
                </a:cxn>
                <a:cxn ang="0">
                  <a:pos x="47" y="0"/>
                </a:cxn>
                <a:cxn ang="0">
                  <a:pos x="52" y="0"/>
                </a:cxn>
                <a:cxn ang="0">
                  <a:pos x="56" y="2"/>
                </a:cxn>
                <a:cxn ang="0">
                  <a:pos x="61" y="4"/>
                </a:cxn>
                <a:cxn ang="0">
                  <a:pos x="66" y="8"/>
                </a:cxn>
                <a:cxn ang="0">
                  <a:pos x="72" y="13"/>
                </a:cxn>
                <a:cxn ang="0">
                  <a:pos x="79" y="20"/>
                </a:cxn>
                <a:cxn ang="0">
                  <a:pos x="82" y="28"/>
                </a:cxn>
                <a:cxn ang="0">
                  <a:pos x="82" y="42"/>
                </a:cxn>
                <a:cxn ang="0">
                  <a:pos x="78" y="55"/>
                </a:cxn>
                <a:cxn ang="0">
                  <a:pos x="69" y="68"/>
                </a:cxn>
                <a:cxn ang="0">
                  <a:pos x="60" y="77"/>
                </a:cxn>
                <a:cxn ang="0">
                  <a:pos x="49" y="84"/>
                </a:cxn>
                <a:cxn ang="0">
                  <a:pos x="40" y="88"/>
                </a:cxn>
                <a:cxn ang="0">
                  <a:pos x="31" y="90"/>
                </a:cxn>
                <a:cxn ang="0">
                  <a:pos x="21" y="90"/>
                </a:cxn>
                <a:cxn ang="0">
                  <a:pos x="13" y="86"/>
                </a:cxn>
                <a:cxn ang="0">
                  <a:pos x="6" y="80"/>
                </a:cxn>
                <a:cxn ang="0">
                  <a:pos x="0" y="71"/>
                </a:cxn>
                <a:cxn ang="0">
                  <a:pos x="1" y="47"/>
                </a:cxn>
              </a:cxnLst>
              <a:rect l="0" t="0" r="r" b="b"/>
              <a:pathLst>
                <a:path w="82" h="90">
                  <a:moveTo>
                    <a:pt x="1" y="47"/>
                  </a:moveTo>
                  <a:lnTo>
                    <a:pt x="1" y="45"/>
                  </a:lnTo>
                  <a:lnTo>
                    <a:pt x="3" y="40"/>
                  </a:lnTo>
                  <a:lnTo>
                    <a:pt x="6" y="33"/>
                  </a:lnTo>
                  <a:lnTo>
                    <a:pt x="10" y="26"/>
                  </a:lnTo>
                  <a:lnTo>
                    <a:pt x="15" y="17"/>
                  </a:lnTo>
                  <a:lnTo>
                    <a:pt x="21" y="10"/>
                  </a:lnTo>
                  <a:lnTo>
                    <a:pt x="29" y="5"/>
                  </a:lnTo>
                  <a:lnTo>
                    <a:pt x="38" y="2"/>
                  </a:lnTo>
                  <a:lnTo>
                    <a:pt x="42" y="0"/>
                  </a:lnTo>
                  <a:lnTo>
                    <a:pt x="47" y="0"/>
                  </a:lnTo>
                  <a:lnTo>
                    <a:pt x="52" y="0"/>
                  </a:lnTo>
                  <a:lnTo>
                    <a:pt x="56" y="2"/>
                  </a:lnTo>
                  <a:lnTo>
                    <a:pt x="61" y="4"/>
                  </a:lnTo>
                  <a:lnTo>
                    <a:pt x="66" y="8"/>
                  </a:lnTo>
                  <a:lnTo>
                    <a:pt x="72" y="13"/>
                  </a:lnTo>
                  <a:lnTo>
                    <a:pt x="79" y="20"/>
                  </a:lnTo>
                  <a:lnTo>
                    <a:pt x="82" y="28"/>
                  </a:lnTo>
                  <a:lnTo>
                    <a:pt x="82" y="42"/>
                  </a:lnTo>
                  <a:lnTo>
                    <a:pt x="78" y="55"/>
                  </a:lnTo>
                  <a:lnTo>
                    <a:pt x="69" y="68"/>
                  </a:lnTo>
                  <a:lnTo>
                    <a:pt x="60" y="77"/>
                  </a:lnTo>
                  <a:lnTo>
                    <a:pt x="49" y="84"/>
                  </a:lnTo>
                  <a:lnTo>
                    <a:pt x="40" y="88"/>
                  </a:lnTo>
                  <a:lnTo>
                    <a:pt x="31" y="90"/>
                  </a:lnTo>
                  <a:lnTo>
                    <a:pt x="21" y="90"/>
                  </a:lnTo>
                  <a:lnTo>
                    <a:pt x="13" y="86"/>
                  </a:lnTo>
                  <a:lnTo>
                    <a:pt x="6" y="80"/>
                  </a:lnTo>
                  <a:lnTo>
                    <a:pt x="0" y="71"/>
                  </a:lnTo>
                  <a:lnTo>
                    <a:pt x="1" y="47"/>
                  </a:lnTo>
                  <a:close/>
                </a:path>
              </a:pathLst>
            </a:custGeom>
            <a:solidFill>
              <a:srgbClr val="7F3F1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45186" name="Freeform 130"/>
            <p:cNvSpPr>
              <a:spLocks/>
            </p:cNvSpPr>
            <p:nvPr/>
          </p:nvSpPr>
          <p:spPr bwMode="auto">
            <a:xfrm>
              <a:off x="5576888" y="4545013"/>
              <a:ext cx="123825" cy="131763"/>
            </a:xfrm>
            <a:custGeom>
              <a:avLst/>
              <a:gdLst/>
              <a:ahLst/>
              <a:cxnLst>
                <a:cxn ang="0">
                  <a:pos x="0" y="38"/>
                </a:cxn>
                <a:cxn ang="0">
                  <a:pos x="2" y="37"/>
                </a:cxn>
                <a:cxn ang="0">
                  <a:pos x="3" y="33"/>
                </a:cxn>
                <a:cxn ang="0">
                  <a:pos x="6" y="27"/>
                </a:cxn>
                <a:cxn ang="0">
                  <a:pos x="11" y="20"/>
                </a:cxn>
                <a:cxn ang="0">
                  <a:pos x="17" y="14"/>
                </a:cxn>
                <a:cxn ang="0">
                  <a:pos x="23" y="8"/>
                </a:cxn>
                <a:cxn ang="0">
                  <a:pos x="30" y="3"/>
                </a:cxn>
                <a:cxn ang="0">
                  <a:pos x="38" y="0"/>
                </a:cxn>
                <a:cxn ang="0">
                  <a:pos x="42" y="0"/>
                </a:cxn>
                <a:cxn ang="0">
                  <a:pos x="46" y="0"/>
                </a:cxn>
                <a:cxn ang="0">
                  <a:pos x="50" y="0"/>
                </a:cxn>
                <a:cxn ang="0">
                  <a:pos x="55" y="1"/>
                </a:cxn>
                <a:cxn ang="0">
                  <a:pos x="58" y="3"/>
                </a:cxn>
                <a:cxn ang="0">
                  <a:pos x="64" y="6"/>
                </a:cxn>
                <a:cxn ang="0">
                  <a:pos x="69" y="10"/>
                </a:cxn>
                <a:cxn ang="0">
                  <a:pos x="75" y="18"/>
                </a:cxn>
                <a:cxn ang="0">
                  <a:pos x="77" y="25"/>
                </a:cxn>
                <a:cxn ang="0">
                  <a:pos x="78" y="36"/>
                </a:cxn>
                <a:cxn ang="0">
                  <a:pos x="75" y="49"/>
                </a:cxn>
                <a:cxn ang="0">
                  <a:pos x="66" y="60"/>
                </a:cxn>
                <a:cxn ang="0">
                  <a:pos x="58" y="69"/>
                </a:cxn>
                <a:cxn ang="0">
                  <a:pos x="49" y="75"/>
                </a:cxn>
                <a:cxn ang="0">
                  <a:pos x="40" y="79"/>
                </a:cxn>
                <a:cxn ang="0">
                  <a:pos x="31" y="82"/>
                </a:cxn>
                <a:cxn ang="0">
                  <a:pos x="23" y="83"/>
                </a:cxn>
                <a:cxn ang="0">
                  <a:pos x="16" y="81"/>
                </a:cxn>
                <a:cxn ang="0">
                  <a:pos x="9" y="75"/>
                </a:cxn>
                <a:cxn ang="0">
                  <a:pos x="4" y="66"/>
                </a:cxn>
                <a:cxn ang="0">
                  <a:pos x="0" y="38"/>
                </a:cxn>
              </a:cxnLst>
              <a:rect l="0" t="0" r="r" b="b"/>
              <a:pathLst>
                <a:path w="78" h="83">
                  <a:moveTo>
                    <a:pt x="0" y="38"/>
                  </a:moveTo>
                  <a:lnTo>
                    <a:pt x="2" y="37"/>
                  </a:lnTo>
                  <a:lnTo>
                    <a:pt x="3" y="33"/>
                  </a:lnTo>
                  <a:lnTo>
                    <a:pt x="6" y="27"/>
                  </a:lnTo>
                  <a:lnTo>
                    <a:pt x="11" y="20"/>
                  </a:lnTo>
                  <a:lnTo>
                    <a:pt x="17" y="14"/>
                  </a:lnTo>
                  <a:lnTo>
                    <a:pt x="23" y="8"/>
                  </a:lnTo>
                  <a:lnTo>
                    <a:pt x="30" y="3"/>
                  </a:lnTo>
                  <a:lnTo>
                    <a:pt x="38" y="0"/>
                  </a:lnTo>
                  <a:lnTo>
                    <a:pt x="42" y="0"/>
                  </a:lnTo>
                  <a:lnTo>
                    <a:pt x="46" y="0"/>
                  </a:lnTo>
                  <a:lnTo>
                    <a:pt x="50" y="0"/>
                  </a:lnTo>
                  <a:lnTo>
                    <a:pt x="55" y="1"/>
                  </a:lnTo>
                  <a:lnTo>
                    <a:pt x="58" y="3"/>
                  </a:lnTo>
                  <a:lnTo>
                    <a:pt x="64" y="6"/>
                  </a:lnTo>
                  <a:lnTo>
                    <a:pt x="69" y="10"/>
                  </a:lnTo>
                  <a:lnTo>
                    <a:pt x="75" y="18"/>
                  </a:lnTo>
                  <a:lnTo>
                    <a:pt x="77" y="25"/>
                  </a:lnTo>
                  <a:lnTo>
                    <a:pt x="78" y="36"/>
                  </a:lnTo>
                  <a:lnTo>
                    <a:pt x="75" y="49"/>
                  </a:lnTo>
                  <a:lnTo>
                    <a:pt x="66" y="60"/>
                  </a:lnTo>
                  <a:lnTo>
                    <a:pt x="58" y="69"/>
                  </a:lnTo>
                  <a:lnTo>
                    <a:pt x="49" y="75"/>
                  </a:lnTo>
                  <a:lnTo>
                    <a:pt x="40" y="79"/>
                  </a:lnTo>
                  <a:lnTo>
                    <a:pt x="31" y="82"/>
                  </a:lnTo>
                  <a:lnTo>
                    <a:pt x="23" y="83"/>
                  </a:lnTo>
                  <a:lnTo>
                    <a:pt x="16" y="81"/>
                  </a:lnTo>
                  <a:lnTo>
                    <a:pt x="9" y="75"/>
                  </a:lnTo>
                  <a:lnTo>
                    <a:pt x="4" y="66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A3633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45187" name="Freeform 131"/>
            <p:cNvSpPr>
              <a:spLocks/>
            </p:cNvSpPr>
            <p:nvPr/>
          </p:nvSpPr>
          <p:spPr bwMode="auto">
            <a:xfrm>
              <a:off x="5595938" y="4570413"/>
              <a:ext cx="90488" cy="77788"/>
            </a:xfrm>
            <a:custGeom>
              <a:avLst/>
              <a:gdLst/>
              <a:ahLst/>
              <a:cxnLst>
                <a:cxn ang="0">
                  <a:pos x="54" y="11"/>
                </a:cxn>
                <a:cxn ang="0">
                  <a:pos x="46" y="4"/>
                </a:cxn>
                <a:cxn ang="0">
                  <a:pos x="38" y="0"/>
                </a:cxn>
                <a:cxn ang="0">
                  <a:pos x="31" y="0"/>
                </a:cxn>
                <a:cxn ang="0">
                  <a:pos x="24" y="3"/>
                </a:cxn>
                <a:cxn ang="0">
                  <a:pos x="14" y="9"/>
                </a:cxn>
                <a:cxn ang="0">
                  <a:pos x="7" y="17"/>
                </a:cxn>
                <a:cxn ang="0">
                  <a:pos x="2" y="28"/>
                </a:cxn>
                <a:cxn ang="0">
                  <a:pos x="0" y="43"/>
                </a:cxn>
                <a:cxn ang="0">
                  <a:pos x="0" y="44"/>
                </a:cxn>
                <a:cxn ang="0">
                  <a:pos x="1" y="47"/>
                </a:cxn>
                <a:cxn ang="0">
                  <a:pos x="1" y="48"/>
                </a:cxn>
                <a:cxn ang="0">
                  <a:pos x="2" y="48"/>
                </a:cxn>
                <a:cxn ang="0">
                  <a:pos x="4" y="49"/>
                </a:cxn>
                <a:cxn ang="0">
                  <a:pos x="5" y="49"/>
                </a:cxn>
                <a:cxn ang="0">
                  <a:pos x="6" y="48"/>
                </a:cxn>
                <a:cxn ang="0">
                  <a:pos x="6" y="47"/>
                </a:cxn>
                <a:cxn ang="0">
                  <a:pos x="7" y="34"/>
                </a:cxn>
                <a:cxn ang="0">
                  <a:pos x="12" y="25"/>
                </a:cxn>
                <a:cxn ang="0">
                  <a:pos x="17" y="17"/>
                </a:cxn>
                <a:cxn ang="0">
                  <a:pos x="24" y="11"/>
                </a:cxn>
                <a:cxn ang="0">
                  <a:pos x="30" y="9"/>
                </a:cxn>
                <a:cxn ang="0">
                  <a:pos x="37" y="8"/>
                </a:cxn>
                <a:cxn ang="0">
                  <a:pos x="45" y="10"/>
                </a:cxn>
                <a:cxn ang="0">
                  <a:pos x="53" y="17"/>
                </a:cxn>
                <a:cxn ang="0">
                  <a:pos x="54" y="19"/>
                </a:cxn>
                <a:cxn ang="0">
                  <a:pos x="56" y="19"/>
                </a:cxn>
                <a:cxn ang="0">
                  <a:pos x="56" y="19"/>
                </a:cxn>
                <a:cxn ang="0">
                  <a:pos x="57" y="17"/>
                </a:cxn>
                <a:cxn ang="0">
                  <a:pos x="57" y="16"/>
                </a:cxn>
                <a:cxn ang="0">
                  <a:pos x="57" y="14"/>
                </a:cxn>
                <a:cxn ang="0">
                  <a:pos x="56" y="13"/>
                </a:cxn>
                <a:cxn ang="0">
                  <a:pos x="54" y="11"/>
                </a:cxn>
                <a:cxn ang="0">
                  <a:pos x="54" y="11"/>
                </a:cxn>
              </a:cxnLst>
              <a:rect l="0" t="0" r="r" b="b"/>
              <a:pathLst>
                <a:path w="57" h="49">
                  <a:moveTo>
                    <a:pt x="54" y="11"/>
                  </a:moveTo>
                  <a:lnTo>
                    <a:pt x="46" y="4"/>
                  </a:lnTo>
                  <a:lnTo>
                    <a:pt x="38" y="0"/>
                  </a:lnTo>
                  <a:lnTo>
                    <a:pt x="31" y="0"/>
                  </a:lnTo>
                  <a:lnTo>
                    <a:pt x="24" y="3"/>
                  </a:lnTo>
                  <a:lnTo>
                    <a:pt x="14" y="9"/>
                  </a:lnTo>
                  <a:lnTo>
                    <a:pt x="7" y="17"/>
                  </a:lnTo>
                  <a:lnTo>
                    <a:pt x="2" y="28"/>
                  </a:lnTo>
                  <a:lnTo>
                    <a:pt x="0" y="43"/>
                  </a:lnTo>
                  <a:lnTo>
                    <a:pt x="0" y="44"/>
                  </a:lnTo>
                  <a:lnTo>
                    <a:pt x="1" y="47"/>
                  </a:lnTo>
                  <a:lnTo>
                    <a:pt x="1" y="48"/>
                  </a:lnTo>
                  <a:lnTo>
                    <a:pt x="2" y="48"/>
                  </a:lnTo>
                  <a:lnTo>
                    <a:pt x="4" y="49"/>
                  </a:lnTo>
                  <a:lnTo>
                    <a:pt x="5" y="49"/>
                  </a:lnTo>
                  <a:lnTo>
                    <a:pt x="6" y="48"/>
                  </a:lnTo>
                  <a:lnTo>
                    <a:pt x="6" y="47"/>
                  </a:lnTo>
                  <a:lnTo>
                    <a:pt x="7" y="34"/>
                  </a:lnTo>
                  <a:lnTo>
                    <a:pt x="12" y="25"/>
                  </a:lnTo>
                  <a:lnTo>
                    <a:pt x="17" y="17"/>
                  </a:lnTo>
                  <a:lnTo>
                    <a:pt x="24" y="11"/>
                  </a:lnTo>
                  <a:lnTo>
                    <a:pt x="30" y="9"/>
                  </a:lnTo>
                  <a:lnTo>
                    <a:pt x="37" y="8"/>
                  </a:lnTo>
                  <a:lnTo>
                    <a:pt x="45" y="10"/>
                  </a:lnTo>
                  <a:lnTo>
                    <a:pt x="53" y="17"/>
                  </a:lnTo>
                  <a:lnTo>
                    <a:pt x="54" y="19"/>
                  </a:lnTo>
                  <a:lnTo>
                    <a:pt x="56" y="19"/>
                  </a:lnTo>
                  <a:lnTo>
                    <a:pt x="56" y="19"/>
                  </a:lnTo>
                  <a:lnTo>
                    <a:pt x="57" y="17"/>
                  </a:lnTo>
                  <a:lnTo>
                    <a:pt x="57" y="16"/>
                  </a:lnTo>
                  <a:lnTo>
                    <a:pt x="57" y="14"/>
                  </a:lnTo>
                  <a:lnTo>
                    <a:pt x="56" y="13"/>
                  </a:lnTo>
                  <a:lnTo>
                    <a:pt x="54" y="11"/>
                  </a:lnTo>
                  <a:lnTo>
                    <a:pt x="54" y="11"/>
                  </a:lnTo>
                  <a:close/>
                </a:path>
              </a:pathLst>
            </a:custGeom>
            <a:solidFill>
              <a:srgbClr val="7F3F1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45188" name="Freeform 132"/>
            <p:cNvSpPr>
              <a:spLocks/>
            </p:cNvSpPr>
            <p:nvPr/>
          </p:nvSpPr>
          <p:spPr bwMode="auto">
            <a:xfrm>
              <a:off x="5603875" y="4611688"/>
              <a:ext cx="33338" cy="28575"/>
            </a:xfrm>
            <a:custGeom>
              <a:avLst/>
              <a:gdLst/>
              <a:ahLst/>
              <a:cxnLst>
                <a:cxn ang="0">
                  <a:pos x="3" y="8"/>
                </a:cxn>
                <a:cxn ang="0">
                  <a:pos x="7" y="8"/>
                </a:cxn>
                <a:cxn ang="0">
                  <a:pos x="10" y="8"/>
                </a:cxn>
                <a:cxn ang="0">
                  <a:pos x="14" y="11"/>
                </a:cxn>
                <a:cxn ang="0">
                  <a:pos x="18" y="17"/>
                </a:cxn>
                <a:cxn ang="0">
                  <a:pos x="19" y="18"/>
                </a:cxn>
                <a:cxn ang="0">
                  <a:pos x="20" y="18"/>
                </a:cxn>
                <a:cxn ang="0">
                  <a:pos x="20" y="18"/>
                </a:cxn>
                <a:cxn ang="0">
                  <a:pos x="21" y="17"/>
                </a:cxn>
                <a:cxn ang="0">
                  <a:pos x="21" y="16"/>
                </a:cxn>
                <a:cxn ang="0">
                  <a:pos x="21" y="14"/>
                </a:cxn>
                <a:cxn ang="0">
                  <a:pos x="21" y="13"/>
                </a:cxn>
                <a:cxn ang="0">
                  <a:pos x="20" y="12"/>
                </a:cxn>
                <a:cxn ang="0">
                  <a:pos x="15" y="6"/>
                </a:cxn>
                <a:cxn ang="0">
                  <a:pos x="10" y="2"/>
                </a:cxn>
                <a:cxn ang="0">
                  <a:pos x="6" y="0"/>
                </a:cxn>
                <a:cxn ang="0">
                  <a:pos x="1" y="1"/>
                </a:cxn>
                <a:cxn ang="0">
                  <a:pos x="0" y="1"/>
                </a:cxn>
                <a:cxn ang="0">
                  <a:pos x="0" y="2"/>
                </a:cxn>
                <a:cxn ang="0">
                  <a:pos x="0" y="4"/>
                </a:cxn>
                <a:cxn ang="0">
                  <a:pos x="0" y="5"/>
                </a:cxn>
                <a:cxn ang="0">
                  <a:pos x="1" y="6"/>
                </a:cxn>
                <a:cxn ang="0">
                  <a:pos x="2" y="7"/>
                </a:cxn>
                <a:cxn ang="0">
                  <a:pos x="2" y="8"/>
                </a:cxn>
                <a:cxn ang="0">
                  <a:pos x="3" y="8"/>
                </a:cxn>
                <a:cxn ang="0">
                  <a:pos x="3" y="8"/>
                </a:cxn>
              </a:cxnLst>
              <a:rect l="0" t="0" r="r" b="b"/>
              <a:pathLst>
                <a:path w="21" h="18">
                  <a:moveTo>
                    <a:pt x="3" y="8"/>
                  </a:moveTo>
                  <a:lnTo>
                    <a:pt x="7" y="8"/>
                  </a:lnTo>
                  <a:lnTo>
                    <a:pt x="10" y="8"/>
                  </a:lnTo>
                  <a:lnTo>
                    <a:pt x="14" y="11"/>
                  </a:lnTo>
                  <a:lnTo>
                    <a:pt x="18" y="17"/>
                  </a:lnTo>
                  <a:lnTo>
                    <a:pt x="19" y="18"/>
                  </a:lnTo>
                  <a:lnTo>
                    <a:pt x="20" y="18"/>
                  </a:lnTo>
                  <a:lnTo>
                    <a:pt x="20" y="18"/>
                  </a:lnTo>
                  <a:lnTo>
                    <a:pt x="21" y="17"/>
                  </a:lnTo>
                  <a:lnTo>
                    <a:pt x="21" y="16"/>
                  </a:lnTo>
                  <a:lnTo>
                    <a:pt x="21" y="14"/>
                  </a:lnTo>
                  <a:lnTo>
                    <a:pt x="21" y="13"/>
                  </a:lnTo>
                  <a:lnTo>
                    <a:pt x="20" y="12"/>
                  </a:lnTo>
                  <a:lnTo>
                    <a:pt x="15" y="6"/>
                  </a:lnTo>
                  <a:lnTo>
                    <a:pt x="10" y="2"/>
                  </a:lnTo>
                  <a:lnTo>
                    <a:pt x="6" y="0"/>
                  </a:lnTo>
                  <a:lnTo>
                    <a:pt x="1" y="1"/>
                  </a:lnTo>
                  <a:lnTo>
                    <a:pt x="0" y="1"/>
                  </a:lnTo>
                  <a:lnTo>
                    <a:pt x="0" y="2"/>
                  </a:lnTo>
                  <a:lnTo>
                    <a:pt x="0" y="4"/>
                  </a:lnTo>
                  <a:lnTo>
                    <a:pt x="0" y="5"/>
                  </a:lnTo>
                  <a:lnTo>
                    <a:pt x="1" y="6"/>
                  </a:lnTo>
                  <a:lnTo>
                    <a:pt x="2" y="7"/>
                  </a:lnTo>
                  <a:lnTo>
                    <a:pt x="2" y="8"/>
                  </a:lnTo>
                  <a:lnTo>
                    <a:pt x="3" y="8"/>
                  </a:lnTo>
                  <a:lnTo>
                    <a:pt x="3" y="8"/>
                  </a:lnTo>
                  <a:close/>
                </a:path>
              </a:pathLst>
            </a:custGeom>
            <a:solidFill>
              <a:srgbClr val="7F3F1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45189" name="Freeform 133"/>
            <p:cNvSpPr>
              <a:spLocks/>
            </p:cNvSpPr>
            <p:nvPr/>
          </p:nvSpPr>
          <p:spPr bwMode="auto">
            <a:xfrm>
              <a:off x="5459413" y="4354513"/>
              <a:ext cx="47625" cy="77788"/>
            </a:xfrm>
            <a:custGeom>
              <a:avLst/>
              <a:gdLst/>
              <a:ahLst/>
              <a:cxnLst>
                <a:cxn ang="0">
                  <a:pos x="7" y="1"/>
                </a:cxn>
                <a:cxn ang="0">
                  <a:pos x="5" y="0"/>
                </a:cxn>
                <a:cxn ang="0">
                  <a:pos x="2" y="1"/>
                </a:cxn>
                <a:cxn ang="0">
                  <a:pos x="1" y="2"/>
                </a:cxn>
                <a:cxn ang="0">
                  <a:pos x="0" y="6"/>
                </a:cxn>
                <a:cxn ang="0">
                  <a:pos x="1" y="9"/>
                </a:cxn>
                <a:cxn ang="0">
                  <a:pos x="2" y="13"/>
                </a:cxn>
                <a:cxn ang="0">
                  <a:pos x="5" y="17"/>
                </a:cxn>
                <a:cxn ang="0">
                  <a:pos x="8" y="19"/>
                </a:cxn>
                <a:cxn ang="0">
                  <a:pos x="10" y="19"/>
                </a:cxn>
                <a:cxn ang="0">
                  <a:pos x="12" y="21"/>
                </a:cxn>
                <a:cxn ang="0">
                  <a:pos x="13" y="23"/>
                </a:cxn>
                <a:cxn ang="0">
                  <a:pos x="15" y="25"/>
                </a:cxn>
                <a:cxn ang="0">
                  <a:pos x="20" y="35"/>
                </a:cxn>
                <a:cxn ang="0">
                  <a:pos x="23" y="41"/>
                </a:cxn>
                <a:cxn ang="0">
                  <a:pos x="24" y="46"/>
                </a:cxn>
                <a:cxn ang="0">
                  <a:pos x="26" y="49"/>
                </a:cxn>
                <a:cxn ang="0">
                  <a:pos x="27" y="47"/>
                </a:cxn>
                <a:cxn ang="0">
                  <a:pos x="30" y="41"/>
                </a:cxn>
                <a:cxn ang="0">
                  <a:pos x="30" y="32"/>
                </a:cxn>
                <a:cxn ang="0">
                  <a:pos x="26" y="21"/>
                </a:cxn>
                <a:cxn ang="0">
                  <a:pos x="20" y="13"/>
                </a:cxn>
                <a:cxn ang="0">
                  <a:pos x="14" y="6"/>
                </a:cxn>
                <a:cxn ang="0">
                  <a:pos x="10" y="2"/>
                </a:cxn>
                <a:cxn ang="0">
                  <a:pos x="7" y="1"/>
                </a:cxn>
              </a:cxnLst>
              <a:rect l="0" t="0" r="r" b="b"/>
              <a:pathLst>
                <a:path w="30" h="49">
                  <a:moveTo>
                    <a:pt x="7" y="1"/>
                  </a:moveTo>
                  <a:lnTo>
                    <a:pt x="5" y="0"/>
                  </a:lnTo>
                  <a:lnTo>
                    <a:pt x="2" y="1"/>
                  </a:lnTo>
                  <a:lnTo>
                    <a:pt x="1" y="2"/>
                  </a:lnTo>
                  <a:lnTo>
                    <a:pt x="0" y="6"/>
                  </a:lnTo>
                  <a:lnTo>
                    <a:pt x="1" y="9"/>
                  </a:lnTo>
                  <a:lnTo>
                    <a:pt x="2" y="13"/>
                  </a:lnTo>
                  <a:lnTo>
                    <a:pt x="5" y="17"/>
                  </a:lnTo>
                  <a:lnTo>
                    <a:pt x="8" y="19"/>
                  </a:lnTo>
                  <a:lnTo>
                    <a:pt x="10" y="19"/>
                  </a:lnTo>
                  <a:lnTo>
                    <a:pt x="12" y="21"/>
                  </a:lnTo>
                  <a:lnTo>
                    <a:pt x="13" y="23"/>
                  </a:lnTo>
                  <a:lnTo>
                    <a:pt x="15" y="25"/>
                  </a:lnTo>
                  <a:lnTo>
                    <a:pt x="20" y="35"/>
                  </a:lnTo>
                  <a:lnTo>
                    <a:pt x="23" y="41"/>
                  </a:lnTo>
                  <a:lnTo>
                    <a:pt x="24" y="46"/>
                  </a:lnTo>
                  <a:lnTo>
                    <a:pt x="26" y="49"/>
                  </a:lnTo>
                  <a:lnTo>
                    <a:pt x="27" y="47"/>
                  </a:lnTo>
                  <a:lnTo>
                    <a:pt x="30" y="41"/>
                  </a:lnTo>
                  <a:lnTo>
                    <a:pt x="30" y="32"/>
                  </a:lnTo>
                  <a:lnTo>
                    <a:pt x="26" y="21"/>
                  </a:lnTo>
                  <a:lnTo>
                    <a:pt x="20" y="13"/>
                  </a:lnTo>
                  <a:lnTo>
                    <a:pt x="14" y="6"/>
                  </a:lnTo>
                  <a:lnTo>
                    <a:pt x="10" y="2"/>
                  </a:lnTo>
                  <a:lnTo>
                    <a:pt x="7" y="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45190" name="Freeform 134"/>
            <p:cNvSpPr>
              <a:spLocks/>
            </p:cNvSpPr>
            <p:nvPr/>
          </p:nvSpPr>
          <p:spPr bwMode="auto">
            <a:xfrm>
              <a:off x="5357813" y="4565650"/>
              <a:ext cx="206375" cy="211138"/>
            </a:xfrm>
            <a:custGeom>
              <a:avLst/>
              <a:gdLst/>
              <a:ahLst/>
              <a:cxnLst>
                <a:cxn ang="0">
                  <a:pos x="2" y="76"/>
                </a:cxn>
                <a:cxn ang="0">
                  <a:pos x="0" y="63"/>
                </a:cxn>
                <a:cxn ang="0">
                  <a:pos x="3" y="50"/>
                </a:cxn>
                <a:cxn ang="0">
                  <a:pos x="6" y="37"/>
                </a:cxn>
                <a:cxn ang="0">
                  <a:pos x="13" y="27"/>
                </a:cxn>
                <a:cxn ang="0">
                  <a:pos x="22" y="17"/>
                </a:cxn>
                <a:cxn ang="0">
                  <a:pos x="31" y="10"/>
                </a:cxn>
                <a:cxn ang="0">
                  <a:pos x="43" y="3"/>
                </a:cxn>
                <a:cxn ang="0">
                  <a:pos x="56" y="0"/>
                </a:cxn>
                <a:cxn ang="0">
                  <a:pos x="69" y="0"/>
                </a:cxn>
                <a:cxn ang="0">
                  <a:pos x="82" y="1"/>
                </a:cxn>
                <a:cxn ang="0">
                  <a:pos x="94" y="6"/>
                </a:cxn>
                <a:cxn ang="0">
                  <a:pos x="104" y="12"/>
                </a:cxn>
                <a:cxn ang="0">
                  <a:pos x="114" y="20"/>
                </a:cxn>
                <a:cxn ang="0">
                  <a:pos x="121" y="31"/>
                </a:cxn>
                <a:cxn ang="0">
                  <a:pos x="127" y="42"/>
                </a:cxn>
                <a:cxn ang="0">
                  <a:pos x="130" y="56"/>
                </a:cxn>
                <a:cxn ang="0">
                  <a:pos x="130" y="69"/>
                </a:cxn>
                <a:cxn ang="0">
                  <a:pos x="129" y="82"/>
                </a:cxn>
                <a:cxn ang="0">
                  <a:pos x="124" y="96"/>
                </a:cxn>
                <a:cxn ang="0">
                  <a:pos x="118" y="106"/>
                </a:cxn>
                <a:cxn ang="0">
                  <a:pos x="110" y="115"/>
                </a:cxn>
                <a:cxn ang="0">
                  <a:pos x="99" y="123"/>
                </a:cxn>
                <a:cxn ang="0">
                  <a:pos x="89" y="128"/>
                </a:cxn>
                <a:cxn ang="0">
                  <a:pos x="76" y="132"/>
                </a:cxn>
                <a:cxn ang="0">
                  <a:pos x="63" y="133"/>
                </a:cxn>
                <a:cxn ang="0">
                  <a:pos x="50" y="131"/>
                </a:cxn>
                <a:cxn ang="0">
                  <a:pos x="38" y="127"/>
                </a:cxn>
                <a:cxn ang="0">
                  <a:pos x="28" y="120"/>
                </a:cxn>
                <a:cxn ang="0">
                  <a:pos x="18" y="111"/>
                </a:cxn>
                <a:cxn ang="0">
                  <a:pos x="10" y="102"/>
                </a:cxn>
                <a:cxn ang="0">
                  <a:pos x="5" y="90"/>
                </a:cxn>
                <a:cxn ang="0">
                  <a:pos x="2" y="76"/>
                </a:cxn>
              </a:cxnLst>
              <a:rect l="0" t="0" r="r" b="b"/>
              <a:pathLst>
                <a:path w="130" h="133">
                  <a:moveTo>
                    <a:pt x="2" y="76"/>
                  </a:moveTo>
                  <a:lnTo>
                    <a:pt x="0" y="63"/>
                  </a:lnTo>
                  <a:lnTo>
                    <a:pt x="3" y="50"/>
                  </a:lnTo>
                  <a:lnTo>
                    <a:pt x="6" y="37"/>
                  </a:lnTo>
                  <a:lnTo>
                    <a:pt x="13" y="27"/>
                  </a:lnTo>
                  <a:lnTo>
                    <a:pt x="22" y="17"/>
                  </a:lnTo>
                  <a:lnTo>
                    <a:pt x="31" y="10"/>
                  </a:lnTo>
                  <a:lnTo>
                    <a:pt x="43" y="3"/>
                  </a:lnTo>
                  <a:lnTo>
                    <a:pt x="56" y="0"/>
                  </a:lnTo>
                  <a:lnTo>
                    <a:pt x="69" y="0"/>
                  </a:lnTo>
                  <a:lnTo>
                    <a:pt x="82" y="1"/>
                  </a:lnTo>
                  <a:lnTo>
                    <a:pt x="94" y="6"/>
                  </a:lnTo>
                  <a:lnTo>
                    <a:pt x="104" y="12"/>
                  </a:lnTo>
                  <a:lnTo>
                    <a:pt x="114" y="20"/>
                  </a:lnTo>
                  <a:lnTo>
                    <a:pt x="121" y="31"/>
                  </a:lnTo>
                  <a:lnTo>
                    <a:pt x="127" y="42"/>
                  </a:lnTo>
                  <a:lnTo>
                    <a:pt x="130" y="56"/>
                  </a:lnTo>
                  <a:lnTo>
                    <a:pt x="130" y="69"/>
                  </a:lnTo>
                  <a:lnTo>
                    <a:pt x="129" y="82"/>
                  </a:lnTo>
                  <a:lnTo>
                    <a:pt x="124" y="96"/>
                  </a:lnTo>
                  <a:lnTo>
                    <a:pt x="118" y="106"/>
                  </a:lnTo>
                  <a:lnTo>
                    <a:pt x="110" y="115"/>
                  </a:lnTo>
                  <a:lnTo>
                    <a:pt x="99" y="123"/>
                  </a:lnTo>
                  <a:lnTo>
                    <a:pt x="89" y="128"/>
                  </a:lnTo>
                  <a:lnTo>
                    <a:pt x="76" y="132"/>
                  </a:lnTo>
                  <a:lnTo>
                    <a:pt x="63" y="133"/>
                  </a:lnTo>
                  <a:lnTo>
                    <a:pt x="50" y="131"/>
                  </a:lnTo>
                  <a:lnTo>
                    <a:pt x="38" y="127"/>
                  </a:lnTo>
                  <a:lnTo>
                    <a:pt x="28" y="120"/>
                  </a:lnTo>
                  <a:lnTo>
                    <a:pt x="18" y="111"/>
                  </a:lnTo>
                  <a:lnTo>
                    <a:pt x="10" y="102"/>
                  </a:lnTo>
                  <a:lnTo>
                    <a:pt x="5" y="90"/>
                  </a:lnTo>
                  <a:lnTo>
                    <a:pt x="2" y="76"/>
                  </a:lnTo>
                  <a:close/>
                </a:path>
              </a:pathLst>
            </a:custGeom>
            <a:solidFill>
              <a:srgbClr val="A3633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45191" name="Freeform 135"/>
            <p:cNvSpPr>
              <a:spLocks/>
            </p:cNvSpPr>
            <p:nvPr/>
          </p:nvSpPr>
          <p:spPr bwMode="auto">
            <a:xfrm>
              <a:off x="6181725" y="4621213"/>
              <a:ext cx="65088" cy="98425"/>
            </a:xfrm>
            <a:custGeom>
              <a:avLst/>
              <a:gdLst/>
              <a:ahLst/>
              <a:cxnLst>
                <a:cxn ang="0">
                  <a:pos x="41" y="34"/>
                </a:cxn>
                <a:cxn ang="0">
                  <a:pos x="38" y="46"/>
                </a:cxn>
                <a:cxn ang="0">
                  <a:pos x="33" y="55"/>
                </a:cxn>
                <a:cxn ang="0">
                  <a:pos x="25" y="61"/>
                </a:cxn>
                <a:cxn ang="0">
                  <a:pos x="16" y="62"/>
                </a:cxn>
                <a:cxn ang="0">
                  <a:pos x="8" y="58"/>
                </a:cxn>
                <a:cxn ang="0">
                  <a:pos x="3" y="51"/>
                </a:cxn>
                <a:cxn ang="0">
                  <a:pos x="0" y="40"/>
                </a:cxn>
                <a:cxn ang="0">
                  <a:pos x="0" y="28"/>
                </a:cxn>
                <a:cxn ang="0">
                  <a:pos x="2" y="16"/>
                </a:cxn>
                <a:cxn ang="0">
                  <a:pos x="8" y="7"/>
                </a:cxn>
                <a:cxn ang="0">
                  <a:pos x="15" y="1"/>
                </a:cxn>
                <a:cxn ang="0">
                  <a:pos x="24" y="0"/>
                </a:cxn>
                <a:cxn ang="0">
                  <a:pos x="32" y="4"/>
                </a:cxn>
                <a:cxn ang="0">
                  <a:pos x="38" y="11"/>
                </a:cxn>
                <a:cxn ang="0">
                  <a:pos x="41" y="22"/>
                </a:cxn>
                <a:cxn ang="0">
                  <a:pos x="41" y="34"/>
                </a:cxn>
              </a:cxnLst>
              <a:rect l="0" t="0" r="r" b="b"/>
              <a:pathLst>
                <a:path w="41" h="62">
                  <a:moveTo>
                    <a:pt x="41" y="34"/>
                  </a:moveTo>
                  <a:lnTo>
                    <a:pt x="38" y="46"/>
                  </a:lnTo>
                  <a:lnTo>
                    <a:pt x="33" y="55"/>
                  </a:lnTo>
                  <a:lnTo>
                    <a:pt x="25" y="61"/>
                  </a:lnTo>
                  <a:lnTo>
                    <a:pt x="16" y="62"/>
                  </a:lnTo>
                  <a:lnTo>
                    <a:pt x="8" y="58"/>
                  </a:lnTo>
                  <a:lnTo>
                    <a:pt x="3" y="51"/>
                  </a:lnTo>
                  <a:lnTo>
                    <a:pt x="0" y="40"/>
                  </a:lnTo>
                  <a:lnTo>
                    <a:pt x="0" y="28"/>
                  </a:lnTo>
                  <a:lnTo>
                    <a:pt x="2" y="16"/>
                  </a:lnTo>
                  <a:lnTo>
                    <a:pt x="8" y="7"/>
                  </a:lnTo>
                  <a:lnTo>
                    <a:pt x="15" y="1"/>
                  </a:lnTo>
                  <a:lnTo>
                    <a:pt x="24" y="0"/>
                  </a:lnTo>
                  <a:lnTo>
                    <a:pt x="32" y="4"/>
                  </a:lnTo>
                  <a:lnTo>
                    <a:pt x="38" y="11"/>
                  </a:lnTo>
                  <a:lnTo>
                    <a:pt x="41" y="22"/>
                  </a:lnTo>
                  <a:lnTo>
                    <a:pt x="41" y="3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45192" name="Freeform 136"/>
            <p:cNvSpPr>
              <a:spLocks/>
            </p:cNvSpPr>
            <p:nvPr/>
          </p:nvSpPr>
          <p:spPr bwMode="auto">
            <a:xfrm>
              <a:off x="6170613" y="4702175"/>
              <a:ext cx="88900" cy="152400"/>
            </a:xfrm>
            <a:custGeom>
              <a:avLst/>
              <a:gdLst/>
              <a:ahLst/>
              <a:cxnLst>
                <a:cxn ang="0">
                  <a:pos x="10" y="7"/>
                </a:cxn>
                <a:cxn ang="0">
                  <a:pos x="8" y="11"/>
                </a:cxn>
                <a:cxn ang="0">
                  <a:pos x="3" y="20"/>
                </a:cxn>
                <a:cxn ang="0">
                  <a:pos x="0" y="35"/>
                </a:cxn>
                <a:cxn ang="0">
                  <a:pos x="1" y="51"/>
                </a:cxn>
                <a:cxn ang="0">
                  <a:pos x="3" y="59"/>
                </a:cxn>
                <a:cxn ang="0">
                  <a:pos x="6" y="68"/>
                </a:cxn>
                <a:cxn ang="0">
                  <a:pos x="10" y="76"/>
                </a:cxn>
                <a:cxn ang="0">
                  <a:pos x="15" y="83"/>
                </a:cxn>
                <a:cxn ang="0">
                  <a:pos x="22" y="90"/>
                </a:cxn>
                <a:cxn ang="0">
                  <a:pos x="31" y="93"/>
                </a:cxn>
                <a:cxn ang="0">
                  <a:pos x="42" y="96"/>
                </a:cxn>
                <a:cxn ang="0">
                  <a:pos x="56" y="94"/>
                </a:cxn>
                <a:cxn ang="0">
                  <a:pos x="54" y="90"/>
                </a:cxn>
                <a:cxn ang="0">
                  <a:pos x="48" y="77"/>
                </a:cxn>
                <a:cxn ang="0">
                  <a:pos x="46" y="60"/>
                </a:cxn>
                <a:cxn ang="0">
                  <a:pos x="51" y="42"/>
                </a:cxn>
                <a:cxn ang="0">
                  <a:pos x="53" y="35"/>
                </a:cxn>
                <a:cxn ang="0">
                  <a:pos x="54" y="25"/>
                </a:cxn>
                <a:cxn ang="0">
                  <a:pos x="51" y="17"/>
                </a:cxn>
                <a:cxn ang="0">
                  <a:pos x="47" y="10"/>
                </a:cxn>
                <a:cxn ang="0">
                  <a:pos x="40" y="4"/>
                </a:cxn>
                <a:cxn ang="0">
                  <a:pos x="32" y="0"/>
                </a:cxn>
                <a:cxn ang="0">
                  <a:pos x="21" y="1"/>
                </a:cxn>
                <a:cxn ang="0">
                  <a:pos x="10" y="7"/>
                </a:cxn>
              </a:cxnLst>
              <a:rect l="0" t="0" r="r" b="b"/>
              <a:pathLst>
                <a:path w="56" h="96">
                  <a:moveTo>
                    <a:pt x="10" y="7"/>
                  </a:moveTo>
                  <a:lnTo>
                    <a:pt x="8" y="11"/>
                  </a:lnTo>
                  <a:lnTo>
                    <a:pt x="3" y="20"/>
                  </a:lnTo>
                  <a:lnTo>
                    <a:pt x="0" y="35"/>
                  </a:lnTo>
                  <a:lnTo>
                    <a:pt x="1" y="51"/>
                  </a:lnTo>
                  <a:lnTo>
                    <a:pt x="3" y="59"/>
                  </a:lnTo>
                  <a:lnTo>
                    <a:pt x="6" y="68"/>
                  </a:lnTo>
                  <a:lnTo>
                    <a:pt x="10" y="76"/>
                  </a:lnTo>
                  <a:lnTo>
                    <a:pt x="15" y="83"/>
                  </a:lnTo>
                  <a:lnTo>
                    <a:pt x="22" y="90"/>
                  </a:lnTo>
                  <a:lnTo>
                    <a:pt x="31" y="93"/>
                  </a:lnTo>
                  <a:lnTo>
                    <a:pt x="42" y="96"/>
                  </a:lnTo>
                  <a:lnTo>
                    <a:pt x="56" y="94"/>
                  </a:lnTo>
                  <a:lnTo>
                    <a:pt x="54" y="90"/>
                  </a:lnTo>
                  <a:lnTo>
                    <a:pt x="48" y="77"/>
                  </a:lnTo>
                  <a:lnTo>
                    <a:pt x="46" y="60"/>
                  </a:lnTo>
                  <a:lnTo>
                    <a:pt x="51" y="42"/>
                  </a:lnTo>
                  <a:lnTo>
                    <a:pt x="53" y="35"/>
                  </a:lnTo>
                  <a:lnTo>
                    <a:pt x="54" y="25"/>
                  </a:lnTo>
                  <a:lnTo>
                    <a:pt x="51" y="17"/>
                  </a:lnTo>
                  <a:lnTo>
                    <a:pt x="47" y="10"/>
                  </a:lnTo>
                  <a:lnTo>
                    <a:pt x="40" y="4"/>
                  </a:lnTo>
                  <a:lnTo>
                    <a:pt x="32" y="0"/>
                  </a:lnTo>
                  <a:lnTo>
                    <a:pt x="21" y="1"/>
                  </a:lnTo>
                  <a:lnTo>
                    <a:pt x="10" y="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45193" name="Freeform 137"/>
            <p:cNvSpPr>
              <a:spLocks/>
            </p:cNvSpPr>
            <p:nvPr/>
          </p:nvSpPr>
          <p:spPr bwMode="auto">
            <a:xfrm>
              <a:off x="5897563" y="4560888"/>
              <a:ext cx="130175" cy="239713"/>
            </a:xfrm>
            <a:custGeom>
              <a:avLst/>
              <a:gdLst/>
              <a:ahLst/>
              <a:cxnLst>
                <a:cxn ang="0">
                  <a:pos x="15" y="4"/>
                </a:cxn>
                <a:cxn ang="0">
                  <a:pos x="0" y="113"/>
                </a:cxn>
                <a:cxn ang="0">
                  <a:pos x="2" y="151"/>
                </a:cxn>
                <a:cxn ang="0">
                  <a:pos x="56" y="122"/>
                </a:cxn>
                <a:cxn ang="0">
                  <a:pos x="82" y="0"/>
                </a:cxn>
                <a:cxn ang="0">
                  <a:pos x="15" y="4"/>
                </a:cxn>
              </a:cxnLst>
              <a:rect l="0" t="0" r="r" b="b"/>
              <a:pathLst>
                <a:path w="82" h="151">
                  <a:moveTo>
                    <a:pt x="15" y="4"/>
                  </a:moveTo>
                  <a:lnTo>
                    <a:pt x="0" y="113"/>
                  </a:lnTo>
                  <a:lnTo>
                    <a:pt x="2" y="151"/>
                  </a:lnTo>
                  <a:lnTo>
                    <a:pt x="56" y="122"/>
                  </a:lnTo>
                  <a:lnTo>
                    <a:pt x="82" y="0"/>
                  </a:lnTo>
                  <a:lnTo>
                    <a:pt x="15" y="4"/>
                  </a:lnTo>
                  <a:close/>
                </a:path>
              </a:pathLst>
            </a:custGeom>
            <a:solidFill>
              <a:srgbClr val="7F3F1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45194" name="Freeform 138"/>
            <p:cNvSpPr>
              <a:spLocks/>
            </p:cNvSpPr>
            <p:nvPr/>
          </p:nvSpPr>
          <p:spPr bwMode="auto">
            <a:xfrm>
              <a:off x="5761038" y="4708525"/>
              <a:ext cx="354013" cy="457200"/>
            </a:xfrm>
            <a:custGeom>
              <a:avLst/>
              <a:gdLst/>
              <a:ahLst/>
              <a:cxnLst>
                <a:cxn ang="0">
                  <a:pos x="148" y="0"/>
                </a:cxn>
                <a:cxn ang="0">
                  <a:pos x="135" y="8"/>
                </a:cxn>
                <a:cxn ang="0">
                  <a:pos x="124" y="13"/>
                </a:cxn>
                <a:cxn ang="0">
                  <a:pos x="113" y="15"/>
                </a:cxn>
                <a:cxn ang="0">
                  <a:pos x="104" y="15"/>
                </a:cxn>
                <a:cxn ang="0">
                  <a:pos x="95" y="14"/>
                </a:cxn>
                <a:cxn ang="0">
                  <a:pos x="89" y="12"/>
                </a:cxn>
                <a:cxn ang="0">
                  <a:pos x="86" y="10"/>
                </a:cxn>
                <a:cxn ang="0">
                  <a:pos x="85" y="9"/>
                </a:cxn>
                <a:cxn ang="0">
                  <a:pos x="67" y="65"/>
                </a:cxn>
                <a:cxn ang="0">
                  <a:pos x="50" y="117"/>
                </a:cxn>
                <a:cxn ang="0">
                  <a:pos x="35" y="162"/>
                </a:cxn>
                <a:cxn ang="0">
                  <a:pos x="23" y="202"/>
                </a:cxn>
                <a:cxn ang="0">
                  <a:pos x="13" y="235"/>
                </a:cxn>
                <a:cxn ang="0">
                  <a:pos x="6" y="258"/>
                </a:cxn>
                <a:cxn ang="0">
                  <a:pos x="1" y="273"/>
                </a:cxn>
                <a:cxn ang="0">
                  <a:pos x="0" y="278"/>
                </a:cxn>
                <a:cxn ang="0">
                  <a:pos x="220" y="288"/>
                </a:cxn>
                <a:cxn ang="0">
                  <a:pos x="221" y="279"/>
                </a:cxn>
                <a:cxn ang="0">
                  <a:pos x="223" y="258"/>
                </a:cxn>
                <a:cxn ang="0">
                  <a:pos x="223" y="224"/>
                </a:cxn>
                <a:cxn ang="0">
                  <a:pos x="220" y="181"/>
                </a:cxn>
                <a:cxn ang="0">
                  <a:pos x="212" y="135"/>
                </a:cxn>
                <a:cxn ang="0">
                  <a:pos x="199" y="88"/>
                </a:cxn>
                <a:cxn ang="0">
                  <a:pos x="179" y="41"/>
                </a:cxn>
                <a:cxn ang="0">
                  <a:pos x="148" y="0"/>
                </a:cxn>
              </a:cxnLst>
              <a:rect l="0" t="0" r="r" b="b"/>
              <a:pathLst>
                <a:path w="223" h="288">
                  <a:moveTo>
                    <a:pt x="148" y="0"/>
                  </a:moveTo>
                  <a:lnTo>
                    <a:pt x="135" y="8"/>
                  </a:lnTo>
                  <a:lnTo>
                    <a:pt x="124" y="13"/>
                  </a:lnTo>
                  <a:lnTo>
                    <a:pt x="113" y="15"/>
                  </a:lnTo>
                  <a:lnTo>
                    <a:pt x="104" y="15"/>
                  </a:lnTo>
                  <a:lnTo>
                    <a:pt x="95" y="14"/>
                  </a:lnTo>
                  <a:lnTo>
                    <a:pt x="89" y="12"/>
                  </a:lnTo>
                  <a:lnTo>
                    <a:pt x="86" y="10"/>
                  </a:lnTo>
                  <a:lnTo>
                    <a:pt x="85" y="9"/>
                  </a:lnTo>
                  <a:lnTo>
                    <a:pt x="67" y="65"/>
                  </a:lnTo>
                  <a:lnTo>
                    <a:pt x="50" y="117"/>
                  </a:lnTo>
                  <a:lnTo>
                    <a:pt x="35" y="162"/>
                  </a:lnTo>
                  <a:lnTo>
                    <a:pt x="23" y="202"/>
                  </a:lnTo>
                  <a:lnTo>
                    <a:pt x="13" y="235"/>
                  </a:lnTo>
                  <a:lnTo>
                    <a:pt x="6" y="258"/>
                  </a:lnTo>
                  <a:lnTo>
                    <a:pt x="1" y="273"/>
                  </a:lnTo>
                  <a:lnTo>
                    <a:pt x="0" y="278"/>
                  </a:lnTo>
                  <a:lnTo>
                    <a:pt x="220" y="288"/>
                  </a:lnTo>
                  <a:lnTo>
                    <a:pt x="221" y="279"/>
                  </a:lnTo>
                  <a:lnTo>
                    <a:pt x="223" y="258"/>
                  </a:lnTo>
                  <a:lnTo>
                    <a:pt x="223" y="224"/>
                  </a:lnTo>
                  <a:lnTo>
                    <a:pt x="220" y="181"/>
                  </a:lnTo>
                  <a:lnTo>
                    <a:pt x="212" y="135"/>
                  </a:lnTo>
                  <a:lnTo>
                    <a:pt x="199" y="88"/>
                  </a:lnTo>
                  <a:lnTo>
                    <a:pt x="179" y="41"/>
                  </a:lnTo>
                  <a:lnTo>
                    <a:pt x="148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45195" name="Freeform 139"/>
            <p:cNvSpPr>
              <a:spLocks/>
            </p:cNvSpPr>
            <p:nvPr/>
          </p:nvSpPr>
          <p:spPr bwMode="auto">
            <a:xfrm>
              <a:off x="5668963" y="3984625"/>
              <a:ext cx="660400" cy="696913"/>
            </a:xfrm>
            <a:custGeom>
              <a:avLst/>
              <a:gdLst/>
              <a:ahLst/>
              <a:cxnLst>
                <a:cxn ang="0">
                  <a:pos x="77" y="76"/>
                </a:cxn>
                <a:cxn ang="0">
                  <a:pos x="58" y="119"/>
                </a:cxn>
                <a:cxn ang="0">
                  <a:pos x="51" y="159"/>
                </a:cxn>
                <a:cxn ang="0">
                  <a:pos x="46" y="199"/>
                </a:cxn>
                <a:cxn ang="0">
                  <a:pos x="38" y="227"/>
                </a:cxn>
                <a:cxn ang="0">
                  <a:pos x="27" y="234"/>
                </a:cxn>
                <a:cxn ang="0">
                  <a:pos x="15" y="236"/>
                </a:cxn>
                <a:cxn ang="0">
                  <a:pos x="5" y="237"/>
                </a:cxn>
                <a:cxn ang="0">
                  <a:pos x="0" y="250"/>
                </a:cxn>
                <a:cxn ang="0">
                  <a:pos x="8" y="270"/>
                </a:cxn>
                <a:cxn ang="0">
                  <a:pos x="12" y="279"/>
                </a:cxn>
                <a:cxn ang="0">
                  <a:pos x="14" y="305"/>
                </a:cxn>
                <a:cxn ang="0">
                  <a:pos x="20" y="325"/>
                </a:cxn>
                <a:cxn ang="0">
                  <a:pos x="48" y="331"/>
                </a:cxn>
                <a:cxn ang="0">
                  <a:pos x="73" y="339"/>
                </a:cxn>
                <a:cxn ang="0">
                  <a:pos x="66" y="359"/>
                </a:cxn>
                <a:cxn ang="0">
                  <a:pos x="37" y="380"/>
                </a:cxn>
                <a:cxn ang="0">
                  <a:pos x="40" y="393"/>
                </a:cxn>
                <a:cxn ang="0">
                  <a:pos x="57" y="403"/>
                </a:cxn>
                <a:cxn ang="0">
                  <a:pos x="76" y="414"/>
                </a:cxn>
                <a:cxn ang="0">
                  <a:pos x="105" y="425"/>
                </a:cxn>
                <a:cxn ang="0">
                  <a:pos x="151" y="436"/>
                </a:cxn>
                <a:cxn ang="0">
                  <a:pos x="196" y="439"/>
                </a:cxn>
                <a:cxn ang="0">
                  <a:pos x="240" y="431"/>
                </a:cxn>
                <a:cxn ang="0">
                  <a:pos x="275" y="416"/>
                </a:cxn>
                <a:cxn ang="0">
                  <a:pos x="301" y="399"/>
                </a:cxn>
                <a:cxn ang="0">
                  <a:pos x="325" y="378"/>
                </a:cxn>
                <a:cxn ang="0">
                  <a:pos x="347" y="353"/>
                </a:cxn>
                <a:cxn ang="0">
                  <a:pos x="356" y="338"/>
                </a:cxn>
                <a:cxn ang="0">
                  <a:pos x="356" y="338"/>
                </a:cxn>
                <a:cxn ang="0">
                  <a:pos x="356" y="337"/>
                </a:cxn>
                <a:cxn ang="0">
                  <a:pos x="356" y="337"/>
                </a:cxn>
                <a:cxn ang="0">
                  <a:pos x="356" y="337"/>
                </a:cxn>
                <a:cxn ang="0">
                  <a:pos x="356" y="337"/>
                </a:cxn>
                <a:cxn ang="0">
                  <a:pos x="356" y="337"/>
                </a:cxn>
                <a:cxn ang="0">
                  <a:pos x="356" y="337"/>
                </a:cxn>
                <a:cxn ang="0">
                  <a:pos x="357" y="336"/>
                </a:cxn>
                <a:cxn ang="0">
                  <a:pos x="357" y="333"/>
                </a:cxn>
                <a:cxn ang="0">
                  <a:pos x="359" y="332"/>
                </a:cxn>
                <a:cxn ang="0">
                  <a:pos x="371" y="315"/>
                </a:cxn>
                <a:cxn ang="0">
                  <a:pos x="394" y="270"/>
                </a:cxn>
                <a:cxn ang="0">
                  <a:pos x="413" y="211"/>
                </a:cxn>
                <a:cxn ang="0">
                  <a:pos x="411" y="148"/>
                </a:cxn>
                <a:cxn ang="0">
                  <a:pos x="394" y="108"/>
                </a:cxn>
                <a:cxn ang="0">
                  <a:pos x="364" y="70"/>
                </a:cxn>
                <a:cxn ang="0">
                  <a:pos x="326" y="39"/>
                </a:cxn>
                <a:cxn ang="0">
                  <a:pos x="282" y="15"/>
                </a:cxn>
                <a:cxn ang="0">
                  <a:pos x="233" y="1"/>
                </a:cxn>
                <a:cxn ang="0">
                  <a:pos x="184" y="1"/>
                </a:cxn>
                <a:cxn ang="0">
                  <a:pos x="137" y="18"/>
                </a:cxn>
                <a:cxn ang="0">
                  <a:pos x="93" y="54"/>
                </a:cxn>
              </a:cxnLst>
              <a:rect l="0" t="0" r="r" b="b"/>
              <a:pathLst>
                <a:path w="416" h="439">
                  <a:moveTo>
                    <a:pt x="93" y="54"/>
                  </a:moveTo>
                  <a:lnTo>
                    <a:pt x="77" y="76"/>
                  </a:lnTo>
                  <a:lnTo>
                    <a:pt x="66" y="98"/>
                  </a:lnTo>
                  <a:lnTo>
                    <a:pt x="58" y="119"/>
                  </a:lnTo>
                  <a:lnTo>
                    <a:pt x="54" y="138"/>
                  </a:lnTo>
                  <a:lnTo>
                    <a:pt x="51" y="159"/>
                  </a:lnTo>
                  <a:lnTo>
                    <a:pt x="50" y="179"/>
                  </a:lnTo>
                  <a:lnTo>
                    <a:pt x="46" y="199"/>
                  </a:lnTo>
                  <a:lnTo>
                    <a:pt x="41" y="219"/>
                  </a:lnTo>
                  <a:lnTo>
                    <a:pt x="38" y="227"/>
                  </a:lnTo>
                  <a:lnTo>
                    <a:pt x="33" y="231"/>
                  </a:lnTo>
                  <a:lnTo>
                    <a:pt x="27" y="234"/>
                  </a:lnTo>
                  <a:lnTo>
                    <a:pt x="21" y="235"/>
                  </a:lnTo>
                  <a:lnTo>
                    <a:pt x="15" y="236"/>
                  </a:lnTo>
                  <a:lnTo>
                    <a:pt x="10" y="236"/>
                  </a:lnTo>
                  <a:lnTo>
                    <a:pt x="5" y="237"/>
                  </a:lnTo>
                  <a:lnTo>
                    <a:pt x="2" y="240"/>
                  </a:lnTo>
                  <a:lnTo>
                    <a:pt x="0" y="250"/>
                  </a:lnTo>
                  <a:lnTo>
                    <a:pt x="4" y="260"/>
                  </a:lnTo>
                  <a:lnTo>
                    <a:pt x="8" y="270"/>
                  </a:lnTo>
                  <a:lnTo>
                    <a:pt x="11" y="274"/>
                  </a:lnTo>
                  <a:lnTo>
                    <a:pt x="12" y="279"/>
                  </a:lnTo>
                  <a:lnTo>
                    <a:pt x="13" y="290"/>
                  </a:lnTo>
                  <a:lnTo>
                    <a:pt x="14" y="305"/>
                  </a:lnTo>
                  <a:lnTo>
                    <a:pt x="15" y="320"/>
                  </a:lnTo>
                  <a:lnTo>
                    <a:pt x="20" y="325"/>
                  </a:lnTo>
                  <a:lnTo>
                    <a:pt x="33" y="327"/>
                  </a:lnTo>
                  <a:lnTo>
                    <a:pt x="48" y="331"/>
                  </a:lnTo>
                  <a:lnTo>
                    <a:pt x="63" y="334"/>
                  </a:lnTo>
                  <a:lnTo>
                    <a:pt x="73" y="339"/>
                  </a:lnTo>
                  <a:lnTo>
                    <a:pt x="76" y="348"/>
                  </a:lnTo>
                  <a:lnTo>
                    <a:pt x="66" y="359"/>
                  </a:lnTo>
                  <a:lnTo>
                    <a:pt x="41" y="376"/>
                  </a:lnTo>
                  <a:lnTo>
                    <a:pt x="37" y="380"/>
                  </a:lnTo>
                  <a:lnTo>
                    <a:pt x="37" y="386"/>
                  </a:lnTo>
                  <a:lnTo>
                    <a:pt x="40" y="393"/>
                  </a:lnTo>
                  <a:lnTo>
                    <a:pt x="47" y="399"/>
                  </a:lnTo>
                  <a:lnTo>
                    <a:pt x="57" y="403"/>
                  </a:lnTo>
                  <a:lnTo>
                    <a:pt x="66" y="409"/>
                  </a:lnTo>
                  <a:lnTo>
                    <a:pt x="76" y="414"/>
                  </a:lnTo>
                  <a:lnTo>
                    <a:pt x="84" y="418"/>
                  </a:lnTo>
                  <a:lnTo>
                    <a:pt x="105" y="425"/>
                  </a:lnTo>
                  <a:lnTo>
                    <a:pt x="127" y="432"/>
                  </a:lnTo>
                  <a:lnTo>
                    <a:pt x="151" y="436"/>
                  </a:lnTo>
                  <a:lnTo>
                    <a:pt x="173" y="439"/>
                  </a:lnTo>
                  <a:lnTo>
                    <a:pt x="196" y="439"/>
                  </a:lnTo>
                  <a:lnTo>
                    <a:pt x="218" y="436"/>
                  </a:lnTo>
                  <a:lnTo>
                    <a:pt x="240" y="431"/>
                  </a:lnTo>
                  <a:lnTo>
                    <a:pt x="261" y="423"/>
                  </a:lnTo>
                  <a:lnTo>
                    <a:pt x="275" y="416"/>
                  </a:lnTo>
                  <a:lnTo>
                    <a:pt x="288" y="408"/>
                  </a:lnTo>
                  <a:lnTo>
                    <a:pt x="301" y="399"/>
                  </a:lnTo>
                  <a:lnTo>
                    <a:pt x="314" y="389"/>
                  </a:lnTo>
                  <a:lnTo>
                    <a:pt x="325" y="378"/>
                  </a:lnTo>
                  <a:lnTo>
                    <a:pt x="336" y="365"/>
                  </a:lnTo>
                  <a:lnTo>
                    <a:pt x="347" y="353"/>
                  </a:lnTo>
                  <a:lnTo>
                    <a:pt x="356" y="338"/>
                  </a:lnTo>
                  <a:lnTo>
                    <a:pt x="356" y="338"/>
                  </a:lnTo>
                  <a:lnTo>
                    <a:pt x="356" y="338"/>
                  </a:lnTo>
                  <a:lnTo>
                    <a:pt x="356" y="338"/>
                  </a:lnTo>
                  <a:lnTo>
                    <a:pt x="356" y="338"/>
                  </a:lnTo>
                  <a:lnTo>
                    <a:pt x="356" y="337"/>
                  </a:lnTo>
                  <a:lnTo>
                    <a:pt x="356" y="337"/>
                  </a:lnTo>
                  <a:lnTo>
                    <a:pt x="356" y="337"/>
                  </a:lnTo>
                  <a:lnTo>
                    <a:pt x="356" y="337"/>
                  </a:lnTo>
                  <a:lnTo>
                    <a:pt x="356" y="337"/>
                  </a:lnTo>
                  <a:lnTo>
                    <a:pt x="356" y="337"/>
                  </a:lnTo>
                  <a:lnTo>
                    <a:pt x="356" y="337"/>
                  </a:lnTo>
                  <a:lnTo>
                    <a:pt x="356" y="337"/>
                  </a:lnTo>
                  <a:lnTo>
                    <a:pt x="356" y="337"/>
                  </a:lnTo>
                  <a:lnTo>
                    <a:pt x="356" y="337"/>
                  </a:lnTo>
                  <a:lnTo>
                    <a:pt x="356" y="337"/>
                  </a:lnTo>
                  <a:lnTo>
                    <a:pt x="356" y="337"/>
                  </a:lnTo>
                  <a:lnTo>
                    <a:pt x="357" y="336"/>
                  </a:lnTo>
                  <a:lnTo>
                    <a:pt x="357" y="334"/>
                  </a:lnTo>
                  <a:lnTo>
                    <a:pt x="357" y="333"/>
                  </a:lnTo>
                  <a:lnTo>
                    <a:pt x="358" y="332"/>
                  </a:lnTo>
                  <a:lnTo>
                    <a:pt x="359" y="332"/>
                  </a:lnTo>
                  <a:lnTo>
                    <a:pt x="363" y="327"/>
                  </a:lnTo>
                  <a:lnTo>
                    <a:pt x="371" y="315"/>
                  </a:lnTo>
                  <a:lnTo>
                    <a:pt x="382" y="294"/>
                  </a:lnTo>
                  <a:lnTo>
                    <a:pt x="394" y="270"/>
                  </a:lnTo>
                  <a:lnTo>
                    <a:pt x="404" y="241"/>
                  </a:lnTo>
                  <a:lnTo>
                    <a:pt x="413" y="211"/>
                  </a:lnTo>
                  <a:lnTo>
                    <a:pt x="416" y="178"/>
                  </a:lnTo>
                  <a:lnTo>
                    <a:pt x="411" y="148"/>
                  </a:lnTo>
                  <a:lnTo>
                    <a:pt x="404" y="127"/>
                  </a:lnTo>
                  <a:lnTo>
                    <a:pt x="394" y="108"/>
                  </a:lnTo>
                  <a:lnTo>
                    <a:pt x="381" y="88"/>
                  </a:lnTo>
                  <a:lnTo>
                    <a:pt x="364" y="70"/>
                  </a:lnTo>
                  <a:lnTo>
                    <a:pt x="347" y="53"/>
                  </a:lnTo>
                  <a:lnTo>
                    <a:pt x="326" y="39"/>
                  </a:lnTo>
                  <a:lnTo>
                    <a:pt x="304" y="25"/>
                  </a:lnTo>
                  <a:lnTo>
                    <a:pt x="282" y="15"/>
                  </a:lnTo>
                  <a:lnTo>
                    <a:pt x="258" y="6"/>
                  </a:lnTo>
                  <a:lnTo>
                    <a:pt x="233" y="1"/>
                  </a:lnTo>
                  <a:lnTo>
                    <a:pt x="209" y="0"/>
                  </a:lnTo>
                  <a:lnTo>
                    <a:pt x="184" y="1"/>
                  </a:lnTo>
                  <a:lnTo>
                    <a:pt x="160" y="8"/>
                  </a:lnTo>
                  <a:lnTo>
                    <a:pt x="137" y="18"/>
                  </a:lnTo>
                  <a:lnTo>
                    <a:pt x="114" y="34"/>
                  </a:lnTo>
                  <a:lnTo>
                    <a:pt x="93" y="54"/>
                  </a:lnTo>
                  <a:close/>
                </a:path>
              </a:pathLst>
            </a:custGeom>
            <a:solidFill>
              <a:srgbClr val="7F3F1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45196" name="Freeform 140"/>
            <p:cNvSpPr>
              <a:spLocks/>
            </p:cNvSpPr>
            <p:nvPr/>
          </p:nvSpPr>
          <p:spPr bwMode="auto">
            <a:xfrm>
              <a:off x="5784850" y="4286250"/>
              <a:ext cx="47625" cy="61913"/>
            </a:xfrm>
            <a:custGeom>
              <a:avLst/>
              <a:gdLst/>
              <a:ahLst/>
              <a:cxnLst>
                <a:cxn ang="0">
                  <a:pos x="28" y="23"/>
                </a:cxn>
                <a:cxn ang="0">
                  <a:pos x="26" y="30"/>
                </a:cxn>
                <a:cxn ang="0">
                  <a:pos x="21" y="35"/>
                </a:cxn>
                <a:cxn ang="0">
                  <a:pos x="17" y="39"/>
                </a:cxn>
                <a:cxn ang="0">
                  <a:pos x="11" y="39"/>
                </a:cxn>
                <a:cxn ang="0">
                  <a:pos x="6" y="37"/>
                </a:cxn>
                <a:cxn ang="0">
                  <a:pos x="3" y="30"/>
                </a:cxn>
                <a:cxn ang="0">
                  <a:pos x="0" y="24"/>
                </a:cxn>
                <a:cxn ang="0">
                  <a:pos x="1" y="16"/>
                </a:cxn>
                <a:cxn ang="0">
                  <a:pos x="5" y="9"/>
                </a:cxn>
                <a:cxn ang="0">
                  <a:pos x="10" y="3"/>
                </a:cxn>
                <a:cxn ang="0">
                  <a:pos x="14" y="0"/>
                </a:cxn>
                <a:cxn ang="0">
                  <a:pos x="20" y="0"/>
                </a:cxn>
                <a:cxn ang="0">
                  <a:pos x="25" y="3"/>
                </a:cxn>
                <a:cxn ang="0">
                  <a:pos x="28" y="7"/>
                </a:cxn>
                <a:cxn ang="0">
                  <a:pos x="30" y="15"/>
                </a:cxn>
                <a:cxn ang="0">
                  <a:pos x="28" y="23"/>
                </a:cxn>
              </a:cxnLst>
              <a:rect l="0" t="0" r="r" b="b"/>
              <a:pathLst>
                <a:path w="30" h="39">
                  <a:moveTo>
                    <a:pt x="28" y="23"/>
                  </a:moveTo>
                  <a:lnTo>
                    <a:pt x="26" y="30"/>
                  </a:lnTo>
                  <a:lnTo>
                    <a:pt x="21" y="35"/>
                  </a:lnTo>
                  <a:lnTo>
                    <a:pt x="17" y="39"/>
                  </a:lnTo>
                  <a:lnTo>
                    <a:pt x="11" y="39"/>
                  </a:lnTo>
                  <a:lnTo>
                    <a:pt x="6" y="37"/>
                  </a:lnTo>
                  <a:lnTo>
                    <a:pt x="3" y="30"/>
                  </a:lnTo>
                  <a:lnTo>
                    <a:pt x="0" y="24"/>
                  </a:lnTo>
                  <a:lnTo>
                    <a:pt x="1" y="16"/>
                  </a:lnTo>
                  <a:lnTo>
                    <a:pt x="5" y="9"/>
                  </a:lnTo>
                  <a:lnTo>
                    <a:pt x="10" y="3"/>
                  </a:lnTo>
                  <a:lnTo>
                    <a:pt x="14" y="0"/>
                  </a:lnTo>
                  <a:lnTo>
                    <a:pt x="20" y="0"/>
                  </a:lnTo>
                  <a:lnTo>
                    <a:pt x="25" y="3"/>
                  </a:lnTo>
                  <a:lnTo>
                    <a:pt x="28" y="7"/>
                  </a:lnTo>
                  <a:lnTo>
                    <a:pt x="30" y="15"/>
                  </a:lnTo>
                  <a:lnTo>
                    <a:pt x="28" y="2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45197" name="Freeform 141"/>
            <p:cNvSpPr>
              <a:spLocks/>
            </p:cNvSpPr>
            <p:nvPr/>
          </p:nvSpPr>
          <p:spPr bwMode="auto">
            <a:xfrm>
              <a:off x="5794375" y="4303713"/>
              <a:ext cx="17463" cy="15875"/>
            </a:xfrm>
            <a:custGeom>
              <a:avLst/>
              <a:gdLst/>
              <a:ahLst/>
              <a:cxnLst>
                <a:cxn ang="0">
                  <a:pos x="9" y="3"/>
                </a:cxn>
                <a:cxn ang="0">
                  <a:pos x="11" y="4"/>
                </a:cxn>
                <a:cxn ang="0">
                  <a:pos x="11" y="6"/>
                </a:cxn>
                <a:cxn ang="0">
                  <a:pos x="9" y="7"/>
                </a:cxn>
                <a:cxn ang="0">
                  <a:pos x="8" y="10"/>
                </a:cxn>
                <a:cxn ang="0">
                  <a:pos x="6" y="10"/>
                </a:cxn>
                <a:cxn ang="0">
                  <a:pos x="5" y="10"/>
                </a:cxn>
                <a:cxn ang="0">
                  <a:pos x="2" y="9"/>
                </a:cxn>
                <a:cxn ang="0">
                  <a:pos x="1" y="7"/>
                </a:cxn>
                <a:cxn ang="0">
                  <a:pos x="0" y="6"/>
                </a:cxn>
                <a:cxn ang="0">
                  <a:pos x="0" y="4"/>
                </a:cxn>
                <a:cxn ang="0">
                  <a:pos x="1" y="3"/>
                </a:cxn>
                <a:cxn ang="0">
                  <a:pos x="2" y="1"/>
                </a:cxn>
                <a:cxn ang="0">
                  <a:pos x="5" y="0"/>
                </a:cxn>
                <a:cxn ang="0">
                  <a:pos x="6" y="0"/>
                </a:cxn>
                <a:cxn ang="0">
                  <a:pos x="8" y="1"/>
                </a:cxn>
                <a:cxn ang="0">
                  <a:pos x="9" y="3"/>
                </a:cxn>
              </a:cxnLst>
              <a:rect l="0" t="0" r="r" b="b"/>
              <a:pathLst>
                <a:path w="11" h="10">
                  <a:moveTo>
                    <a:pt x="9" y="3"/>
                  </a:moveTo>
                  <a:lnTo>
                    <a:pt x="11" y="4"/>
                  </a:lnTo>
                  <a:lnTo>
                    <a:pt x="11" y="6"/>
                  </a:lnTo>
                  <a:lnTo>
                    <a:pt x="9" y="7"/>
                  </a:lnTo>
                  <a:lnTo>
                    <a:pt x="8" y="10"/>
                  </a:lnTo>
                  <a:lnTo>
                    <a:pt x="6" y="10"/>
                  </a:lnTo>
                  <a:lnTo>
                    <a:pt x="5" y="10"/>
                  </a:lnTo>
                  <a:lnTo>
                    <a:pt x="2" y="9"/>
                  </a:lnTo>
                  <a:lnTo>
                    <a:pt x="1" y="7"/>
                  </a:lnTo>
                  <a:lnTo>
                    <a:pt x="0" y="6"/>
                  </a:lnTo>
                  <a:lnTo>
                    <a:pt x="0" y="4"/>
                  </a:lnTo>
                  <a:lnTo>
                    <a:pt x="1" y="3"/>
                  </a:lnTo>
                  <a:lnTo>
                    <a:pt x="2" y="1"/>
                  </a:lnTo>
                  <a:lnTo>
                    <a:pt x="5" y="0"/>
                  </a:lnTo>
                  <a:lnTo>
                    <a:pt x="6" y="0"/>
                  </a:lnTo>
                  <a:lnTo>
                    <a:pt x="8" y="1"/>
                  </a:lnTo>
                  <a:lnTo>
                    <a:pt x="9" y="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45198" name="Freeform 142"/>
            <p:cNvSpPr>
              <a:spLocks/>
            </p:cNvSpPr>
            <p:nvPr/>
          </p:nvSpPr>
          <p:spPr bwMode="auto">
            <a:xfrm>
              <a:off x="5816600" y="3965575"/>
              <a:ext cx="576263" cy="701675"/>
            </a:xfrm>
            <a:custGeom>
              <a:avLst/>
              <a:gdLst/>
              <a:ahLst/>
              <a:cxnLst>
                <a:cxn ang="0">
                  <a:pos x="0" y="66"/>
                </a:cxn>
                <a:cxn ang="0">
                  <a:pos x="1" y="65"/>
                </a:cxn>
                <a:cxn ang="0">
                  <a:pos x="4" y="62"/>
                </a:cxn>
                <a:cxn ang="0">
                  <a:pos x="8" y="57"/>
                </a:cxn>
                <a:cxn ang="0">
                  <a:pos x="15" y="50"/>
                </a:cxn>
                <a:cxn ang="0">
                  <a:pos x="24" y="42"/>
                </a:cxn>
                <a:cxn ang="0">
                  <a:pos x="34" y="35"/>
                </a:cxn>
                <a:cxn ang="0">
                  <a:pos x="46" y="27"/>
                </a:cxn>
                <a:cxn ang="0">
                  <a:pos x="60" y="19"/>
                </a:cxn>
                <a:cxn ang="0">
                  <a:pos x="74" y="12"/>
                </a:cxn>
                <a:cxn ang="0">
                  <a:pos x="91" y="6"/>
                </a:cxn>
                <a:cxn ang="0">
                  <a:pos x="109" y="2"/>
                </a:cxn>
                <a:cxn ang="0">
                  <a:pos x="129" y="0"/>
                </a:cxn>
                <a:cxn ang="0">
                  <a:pos x="149" y="0"/>
                </a:cxn>
                <a:cxn ang="0">
                  <a:pos x="171" y="2"/>
                </a:cxn>
                <a:cxn ang="0">
                  <a:pos x="193" y="10"/>
                </a:cxn>
                <a:cxn ang="0">
                  <a:pos x="218" y="19"/>
                </a:cxn>
                <a:cxn ang="0">
                  <a:pos x="249" y="37"/>
                </a:cxn>
                <a:cxn ang="0">
                  <a:pos x="279" y="58"/>
                </a:cxn>
                <a:cxn ang="0">
                  <a:pos x="307" y="83"/>
                </a:cxn>
                <a:cxn ang="0">
                  <a:pos x="330" y="114"/>
                </a:cxn>
                <a:cxn ang="0">
                  <a:pos x="348" y="149"/>
                </a:cxn>
                <a:cxn ang="0">
                  <a:pos x="360" y="189"/>
                </a:cxn>
                <a:cxn ang="0">
                  <a:pos x="363" y="236"/>
                </a:cxn>
                <a:cxn ang="0">
                  <a:pos x="357" y="288"/>
                </a:cxn>
                <a:cxn ang="0">
                  <a:pos x="351" y="306"/>
                </a:cxn>
                <a:cxn ang="0">
                  <a:pos x="343" y="321"/>
                </a:cxn>
                <a:cxn ang="0">
                  <a:pos x="332" y="334"/>
                </a:cxn>
                <a:cxn ang="0">
                  <a:pos x="321" y="346"/>
                </a:cxn>
                <a:cxn ang="0">
                  <a:pos x="307" y="361"/>
                </a:cxn>
                <a:cxn ang="0">
                  <a:pos x="291" y="377"/>
                </a:cxn>
                <a:cxn ang="0">
                  <a:pos x="275" y="396"/>
                </a:cxn>
                <a:cxn ang="0">
                  <a:pos x="258" y="420"/>
                </a:cxn>
                <a:cxn ang="0">
                  <a:pos x="235" y="442"/>
                </a:cxn>
                <a:cxn ang="0">
                  <a:pos x="211" y="434"/>
                </a:cxn>
                <a:cxn ang="0">
                  <a:pos x="190" y="405"/>
                </a:cxn>
                <a:cxn ang="0">
                  <a:pos x="171" y="362"/>
                </a:cxn>
                <a:cxn ang="0">
                  <a:pos x="156" y="315"/>
                </a:cxn>
                <a:cxn ang="0">
                  <a:pos x="144" y="270"/>
                </a:cxn>
                <a:cxn ang="0">
                  <a:pos x="136" y="237"/>
                </a:cxn>
                <a:cxn ang="0">
                  <a:pos x="133" y="225"/>
                </a:cxn>
                <a:cxn ang="0">
                  <a:pos x="0" y="66"/>
                </a:cxn>
              </a:cxnLst>
              <a:rect l="0" t="0" r="r" b="b"/>
              <a:pathLst>
                <a:path w="363" h="442">
                  <a:moveTo>
                    <a:pt x="0" y="66"/>
                  </a:moveTo>
                  <a:lnTo>
                    <a:pt x="1" y="65"/>
                  </a:lnTo>
                  <a:lnTo>
                    <a:pt x="4" y="62"/>
                  </a:lnTo>
                  <a:lnTo>
                    <a:pt x="8" y="57"/>
                  </a:lnTo>
                  <a:lnTo>
                    <a:pt x="15" y="50"/>
                  </a:lnTo>
                  <a:lnTo>
                    <a:pt x="24" y="42"/>
                  </a:lnTo>
                  <a:lnTo>
                    <a:pt x="34" y="35"/>
                  </a:lnTo>
                  <a:lnTo>
                    <a:pt x="46" y="27"/>
                  </a:lnTo>
                  <a:lnTo>
                    <a:pt x="60" y="19"/>
                  </a:lnTo>
                  <a:lnTo>
                    <a:pt x="74" y="12"/>
                  </a:lnTo>
                  <a:lnTo>
                    <a:pt x="91" y="6"/>
                  </a:lnTo>
                  <a:lnTo>
                    <a:pt x="109" y="2"/>
                  </a:lnTo>
                  <a:lnTo>
                    <a:pt x="129" y="0"/>
                  </a:lnTo>
                  <a:lnTo>
                    <a:pt x="149" y="0"/>
                  </a:lnTo>
                  <a:lnTo>
                    <a:pt x="171" y="2"/>
                  </a:lnTo>
                  <a:lnTo>
                    <a:pt x="193" y="10"/>
                  </a:lnTo>
                  <a:lnTo>
                    <a:pt x="218" y="19"/>
                  </a:lnTo>
                  <a:lnTo>
                    <a:pt x="249" y="37"/>
                  </a:lnTo>
                  <a:lnTo>
                    <a:pt x="279" y="58"/>
                  </a:lnTo>
                  <a:lnTo>
                    <a:pt x="307" y="83"/>
                  </a:lnTo>
                  <a:lnTo>
                    <a:pt x="330" y="114"/>
                  </a:lnTo>
                  <a:lnTo>
                    <a:pt x="348" y="149"/>
                  </a:lnTo>
                  <a:lnTo>
                    <a:pt x="360" y="189"/>
                  </a:lnTo>
                  <a:lnTo>
                    <a:pt x="363" y="236"/>
                  </a:lnTo>
                  <a:lnTo>
                    <a:pt x="357" y="288"/>
                  </a:lnTo>
                  <a:lnTo>
                    <a:pt x="351" y="306"/>
                  </a:lnTo>
                  <a:lnTo>
                    <a:pt x="343" y="321"/>
                  </a:lnTo>
                  <a:lnTo>
                    <a:pt x="332" y="334"/>
                  </a:lnTo>
                  <a:lnTo>
                    <a:pt x="321" y="346"/>
                  </a:lnTo>
                  <a:lnTo>
                    <a:pt x="307" y="361"/>
                  </a:lnTo>
                  <a:lnTo>
                    <a:pt x="291" y="377"/>
                  </a:lnTo>
                  <a:lnTo>
                    <a:pt x="275" y="396"/>
                  </a:lnTo>
                  <a:lnTo>
                    <a:pt x="258" y="420"/>
                  </a:lnTo>
                  <a:lnTo>
                    <a:pt x="235" y="442"/>
                  </a:lnTo>
                  <a:lnTo>
                    <a:pt x="211" y="434"/>
                  </a:lnTo>
                  <a:lnTo>
                    <a:pt x="190" y="405"/>
                  </a:lnTo>
                  <a:lnTo>
                    <a:pt x="171" y="362"/>
                  </a:lnTo>
                  <a:lnTo>
                    <a:pt x="156" y="315"/>
                  </a:lnTo>
                  <a:lnTo>
                    <a:pt x="144" y="270"/>
                  </a:lnTo>
                  <a:lnTo>
                    <a:pt x="136" y="237"/>
                  </a:lnTo>
                  <a:lnTo>
                    <a:pt x="133" y="225"/>
                  </a:lnTo>
                  <a:lnTo>
                    <a:pt x="0" y="6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45199" name="Freeform 143"/>
            <p:cNvSpPr>
              <a:spLocks/>
            </p:cNvSpPr>
            <p:nvPr/>
          </p:nvSpPr>
          <p:spPr bwMode="auto">
            <a:xfrm>
              <a:off x="5816600" y="4237038"/>
              <a:ext cx="53975" cy="60325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3" y="0"/>
                </a:cxn>
                <a:cxn ang="0">
                  <a:pos x="1" y="1"/>
                </a:cxn>
                <a:cxn ang="0">
                  <a:pos x="0" y="3"/>
                </a:cxn>
                <a:cxn ang="0">
                  <a:pos x="0" y="6"/>
                </a:cxn>
                <a:cxn ang="0">
                  <a:pos x="1" y="9"/>
                </a:cxn>
                <a:cxn ang="0">
                  <a:pos x="4" y="12"/>
                </a:cxn>
                <a:cxn ang="0">
                  <a:pos x="7" y="14"/>
                </a:cxn>
                <a:cxn ang="0">
                  <a:pos x="11" y="15"/>
                </a:cxn>
                <a:cxn ang="0">
                  <a:pos x="12" y="15"/>
                </a:cxn>
                <a:cxn ang="0">
                  <a:pos x="14" y="17"/>
                </a:cxn>
                <a:cxn ang="0">
                  <a:pos x="17" y="18"/>
                </a:cxn>
                <a:cxn ang="0">
                  <a:pos x="18" y="19"/>
                </a:cxn>
                <a:cxn ang="0">
                  <a:pos x="25" y="26"/>
                </a:cxn>
                <a:cxn ang="0">
                  <a:pos x="28" y="32"/>
                </a:cxn>
                <a:cxn ang="0">
                  <a:pos x="31" y="36"/>
                </a:cxn>
                <a:cxn ang="0">
                  <a:pos x="33" y="38"/>
                </a:cxn>
                <a:cxn ang="0">
                  <a:pos x="34" y="36"/>
                </a:cxn>
                <a:cxn ang="0">
                  <a:pos x="34" y="31"/>
                </a:cxn>
                <a:cxn ang="0">
                  <a:pos x="32" y="23"/>
                </a:cxn>
                <a:cxn ang="0">
                  <a:pos x="26" y="14"/>
                </a:cxn>
                <a:cxn ang="0">
                  <a:pos x="20" y="7"/>
                </a:cxn>
                <a:cxn ang="0">
                  <a:pos x="13" y="3"/>
                </a:cxn>
                <a:cxn ang="0">
                  <a:pos x="8" y="1"/>
                </a:cxn>
                <a:cxn ang="0">
                  <a:pos x="6" y="0"/>
                </a:cxn>
              </a:cxnLst>
              <a:rect l="0" t="0" r="r" b="b"/>
              <a:pathLst>
                <a:path w="34" h="38">
                  <a:moveTo>
                    <a:pt x="6" y="0"/>
                  </a:moveTo>
                  <a:lnTo>
                    <a:pt x="3" y="0"/>
                  </a:lnTo>
                  <a:lnTo>
                    <a:pt x="1" y="1"/>
                  </a:lnTo>
                  <a:lnTo>
                    <a:pt x="0" y="3"/>
                  </a:lnTo>
                  <a:lnTo>
                    <a:pt x="0" y="6"/>
                  </a:lnTo>
                  <a:lnTo>
                    <a:pt x="1" y="9"/>
                  </a:lnTo>
                  <a:lnTo>
                    <a:pt x="4" y="12"/>
                  </a:lnTo>
                  <a:lnTo>
                    <a:pt x="7" y="14"/>
                  </a:lnTo>
                  <a:lnTo>
                    <a:pt x="11" y="15"/>
                  </a:lnTo>
                  <a:lnTo>
                    <a:pt x="12" y="15"/>
                  </a:lnTo>
                  <a:lnTo>
                    <a:pt x="14" y="17"/>
                  </a:lnTo>
                  <a:lnTo>
                    <a:pt x="17" y="18"/>
                  </a:lnTo>
                  <a:lnTo>
                    <a:pt x="18" y="19"/>
                  </a:lnTo>
                  <a:lnTo>
                    <a:pt x="25" y="26"/>
                  </a:lnTo>
                  <a:lnTo>
                    <a:pt x="28" y="32"/>
                  </a:lnTo>
                  <a:lnTo>
                    <a:pt x="31" y="36"/>
                  </a:lnTo>
                  <a:lnTo>
                    <a:pt x="33" y="38"/>
                  </a:lnTo>
                  <a:lnTo>
                    <a:pt x="34" y="36"/>
                  </a:lnTo>
                  <a:lnTo>
                    <a:pt x="34" y="31"/>
                  </a:lnTo>
                  <a:lnTo>
                    <a:pt x="32" y="23"/>
                  </a:lnTo>
                  <a:lnTo>
                    <a:pt x="26" y="14"/>
                  </a:lnTo>
                  <a:lnTo>
                    <a:pt x="20" y="7"/>
                  </a:lnTo>
                  <a:lnTo>
                    <a:pt x="13" y="3"/>
                  </a:lnTo>
                  <a:lnTo>
                    <a:pt x="8" y="1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45200" name="Freeform 144"/>
            <p:cNvSpPr>
              <a:spLocks/>
            </p:cNvSpPr>
            <p:nvPr/>
          </p:nvSpPr>
          <p:spPr bwMode="auto">
            <a:xfrm>
              <a:off x="6080125" y="4587875"/>
              <a:ext cx="106363" cy="133350"/>
            </a:xfrm>
            <a:custGeom>
              <a:avLst/>
              <a:gdLst/>
              <a:ahLst/>
              <a:cxnLst>
                <a:cxn ang="0">
                  <a:pos x="60" y="57"/>
                </a:cxn>
                <a:cxn ang="0">
                  <a:pos x="56" y="65"/>
                </a:cxn>
                <a:cxn ang="0">
                  <a:pos x="50" y="72"/>
                </a:cxn>
                <a:cxn ang="0">
                  <a:pos x="44" y="77"/>
                </a:cxn>
                <a:cxn ang="0">
                  <a:pos x="38" y="80"/>
                </a:cxn>
                <a:cxn ang="0">
                  <a:pos x="31" y="83"/>
                </a:cxn>
                <a:cxn ang="0">
                  <a:pos x="24" y="84"/>
                </a:cxn>
                <a:cxn ang="0">
                  <a:pos x="18" y="84"/>
                </a:cxn>
                <a:cxn ang="0">
                  <a:pos x="12" y="82"/>
                </a:cxn>
                <a:cxn ang="0">
                  <a:pos x="4" y="73"/>
                </a:cxn>
                <a:cxn ang="0">
                  <a:pos x="0" y="60"/>
                </a:cxn>
                <a:cxn ang="0">
                  <a:pos x="2" y="44"/>
                </a:cxn>
                <a:cxn ang="0">
                  <a:pos x="7" y="27"/>
                </a:cxn>
                <a:cxn ang="0">
                  <a:pos x="12" y="20"/>
                </a:cxn>
                <a:cxn ang="0">
                  <a:pos x="18" y="13"/>
                </a:cxn>
                <a:cxn ang="0">
                  <a:pos x="24" y="8"/>
                </a:cxn>
                <a:cxn ang="0">
                  <a:pos x="30" y="4"/>
                </a:cxn>
                <a:cxn ang="0">
                  <a:pos x="37" y="2"/>
                </a:cxn>
                <a:cxn ang="0">
                  <a:pos x="43" y="0"/>
                </a:cxn>
                <a:cxn ang="0">
                  <a:pos x="49" y="0"/>
                </a:cxn>
                <a:cxn ang="0">
                  <a:pos x="55" y="3"/>
                </a:cxn>
                <a:cxn ang="0">
                  <a:pos x="64" y="11"/>
                </a:cxn>
                <a:cxn ang="0">
                  <a:pos x="67" y="25"/>
                </a:cxn>
                <a:cxn ang="0">
                  <a:pos x="66" y="40"/>
                </a:cxn>
                <a:cxn ang="0">
                  <a:pos x="60" y="57"/>
                </a:cxn>
              </a:cxnLst>
              <a:rect l="0" t="0" r="r" b="b"/>
              <a:pathLst>
                <a:path w="67" h="84">
                  <a:moveTo>
                    <a:pt x="60" y="57"/>
                  </a:moveTo>
                  <a:lnTo>
                    <a:pt x="56" y="65"/>
                  </a:lnTo>
                  <a:lnTo>
                    <a:pt x="50" y="72"/>
                  </a:lnTo>
                  <a:lnTo>
                    <a:pt x="44" y="77"/>
                  </a:lnTo>
                  <a:lnTo>
                    <a:pt x="38" y="80"/>
                  </a:lnTo>
                  <a:lnTo>
                    <a:pt x="31" y="83"/>
                  </a:lnTo>
                  <a:lnTo>
                    <a:pt x="24" y="84"/>
                  </a:lnTo>
                  <a:lnTo>
                    <a:pt x="18" y="84"/>
                  </a:lnTo>
                  <a:lnTo>
                    <a:pt x="12" y="82"/>
                  </a:lnTo>
                  <a:lnTo>
                    <a:pt x="4" y="73"/>
                  </a:lnTo>
                  <a:lnTo>
                    <a:pt x="0" y="60"/>
                  </a:lnTo>
                  <a:lnTo>
                    <a:pt x="2" y="44"/>
                  </a:lnTo>
                  <a:lnTo>
                    <a:pt x="7" y="27"/>
                  </a:lnTo>
                  <a:lnTo>
                    <a:pt x="12" y="20"/>
                  </a:lnTo>
                  <a:lnTo>
                    <a:pt x="18" y="13"/>
                  </a:lnTo>
                  <a:lnTo>
                    <a:pt x="24" y="8"/>
                  </a:lnTo>
                  <a:lnTo>
                    <a:pt x="30" y="4"/>
                  </a:lnTo>
                  <a:lnTo>
                    <a:pt x="37" y="2"/>
                  </a:lnTo>
                  <a:lnTo>
                    <a:pt x="43" y="0"/>
                  </a:lnTo>
                  <a:lnTo>
                    <a:pt x="49" y="0"/>
                  </a:lnTo>
                  <a:lnTo>
                    <a:pt x="55" y="3"/>
                  </a:lnTo>
                  <a:lnTo>
                    <a:pt x="64" y="11"/>
                  </a:lnTo>
                  <a:lnTo>
                    <a:pt x="67" y="25"/>
                  </a:lnTo>
                  <a:lnTo>
                    <a:pt x="66" y="40"/>
                  </a:lnTo>
                  <a:lnTo>
                    <a:pt x="60" y="5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45201" name="Freeform 145"/>
            <p:cNvSpPr>
              <a:spLocks/>
            </p:cNvSpPr>
            <p:nvPr/>
          </p:nvSpPr>
          <p:spPr bwMode="auto">
            <a:xfrm>
              <a:off x="6046788" y="4684713"/>
              <a:ext cx="92075" cy="119063"/>
            </a:xfrm>
            <a:custGeom>
              <a:avLst/>
              <a:gdLst/>
              <a:ahLst/>
              <a:cxnLst>
                <a:cxn ang="0">
                  <a:pos x="51" y="50"/>
                </a:cxn>
                <a:cxn ang="0">
                  <a:pos x="46" y="57"/>
                </a:cxn>
                <a:cxn ang="0">
                  <a:pos x="41" y="63"/>
                </a:cxn>
                <a:cxn ang="0">
                  <a:pos x="37" y="68"/>
                </a:cxn>
                <a:cxn ang="0">
                  <a:pos x="31" y="71"/>
                </a:cxn>
                <a:cxn ang="0">
                  <a:pos x="26" y="74"/>
                </a:cxn>
                <a:cxn ang="0">
                  <a:pos x="20" y="75"/>
                </a:cxn>
                <a:cxn ang="0">
                  <a:pos x="15" y="75"/>
                </a:cxn>
                <a:cxn ang="0">
                  <a:pos x="11" y="73"/>
                </a:cxn>
                <a:cxn ang="0">
                  <a:pos x="4" y="65"/>
                </a:cxn>
                <a:cxn ang="0">
                  <a:pos x="0" y="54"/>
                </a:cxn>
                <a:cxn ang="0">
                  <a:pos x="1" y="40"/>
                </a:cxn>
                <a:cxn ang="0">
                  <a:pos x="7" y="25"/>
                </a:cxn>
                <a:cxn ang="0">
                  <a:pos x="12" y="18"/>
                </a:cxn>
                <a:cxn ang="0">
                  <a:pos x="17" y="12"/>
                </a:cxn>
                <a:cxn ang="0">
                  <a:pos x="21" y="7"/>
                </a:cxn>
                <a:cxn ang="0">
                  <a:pos x="27" y="4"/>
                </a:cxn>
                <a:cxn ang="0">
                  <a:pos x="33" y="1"/>
                </a:cxn>
                <a:cxn ang="0">
                  <a:pos x="39" y="0"/>
                </a:cxn>
                <a:cxn ang="0">
                  <a:pos x="44" y="0"/>
                </a:cxn>
                <a:cxn ang="0">
                  <a:pos x="48" y="2"/>
                </a:cxn>
                <a:cxn ang="0">
                  <a:pos x="55" y="10"/>
                </a:cxn>
                <a:cxn ang="0">
                  <a:pos x="58" y="21"/>
                </a:cxn>
                <a:cxn ang="0">
                  <a:pos x="57" y="35"/>
                </a:cxn>
                <a:cxn ang="0">
                  <a:pos x="51" y="50"/>
                </a:cxn>
              </a:cxnLst>
              <a:rect l="0" t="0" r="r" b="b"/>
              <a:pathLst>
                <a:path w="58" h="75">
                  <a:moveTo>
                    <a:pt x="51" y="50"/>
                  </a:moveTo>
                  <a:lnTo>
                    <a:pt x="46" y="57"/>
                  </a:lnTo>
                  <a:lnTo>
                    <a:pt x="41" y="63"/>
                  </a:lnTo>
                  <a:lnTo>
                    <a:pt x="37" y="68"/>
                  </a:lnTo>
                  <a:lnTo>
                    <a:pt x="31" y="71"/>
                  </a:lnTo>
                  <a:lnTo>
                    <a:pt x="26" y="74"/>
                  </a:lnTo>
                  <a:lnTo>
                    <a:pt x="20" y="75"/>
                  </a:lnTo>
                  <a:lnTo>
                    <a:pt x="15" y="75"/>
                  </a:lnTo>
                  <a:lnTo>
                    <a:pt x="11" y="73"/>
                  </a:lnTo>
                  <a:lnTo>
                    <a:pt x="4" y="65"/>
                  </a:lnTo>
                  <a:lnTo>
                    <a:pt x="0" y="54"/>
                  </a:lnTo>
                  <a:lnTo>
                    <a:pt x="1" y="40"/>
                  </a:lnTo>
                  <a:lnTo>
                    <a:pt x="7" y="25"/>
                  </a:lnTo>
                  <a:lnTo>
                    <a:pt x="12" y="18"/>
                  </a:lnTo>
                  <a:lnTo>
                    <a:pt x="17" y="12"/>
                  </a:lnTo>
                  <a:lnTo>
                    <a:pt x="21" y="7"/>
                  </a:lnTo>
                  <a:lnTo>
                    <a:pt x="27" y="4"/>
                  </a:lnTo>
                  <a:lnTo>
                    <a:pt x="33" y="1"/>
                  </a:lnTo>
                  <a:lnTo>
                    <a:pt x="39" y="0"/>
                  </a:lnTo>
                  <a:lnTo>
                    <a:pt x="44" y="0"/>
                  </a:lnTo>
                  <a:lnTo>
                    <a:pt x="48" y="2"/>
                  </a:lnTo>
                  <a:lnTo>
                    <a:pt x="55" y="10"/>
                  </a:lnTo>
                  <a:lnTo>
                    <a:pt x="58" y="21"/>
                  </a:lnTo>
                  <a:lnTo>
                    <a:pt x="57" y="35"/>
                  </a:lnTo>
                  <a:lnTo>
                    <a:pt x="51" y="5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45202" name="Freeform 146"/>
            <p:cNvSpPr>
              <a:spLocks/>
            </p:cNvSpPr>
            <p:nvPr/>
          </p:nvSpPr>
          <p:spPr bwMode="auto">
            <a:xfrm>
              <a:off x="6015038" y="4773613"/>
              <a:ext cx="73025" cy="92075"/>
            </a:xfrm>
            <a:custGeom>
              <a:avLst/>
              <a:gdLst/>
              <a:ahLst/>
              <a:cxnLst>
                <a:cxn ang="0">
                  <a:pos x="41" y="40"/>
                </a:cxn>
                <a:cxn ang="0">
                  <a:pos x="34" y="49"/>
                </a:cxn>
                <a:cxn ang="0">
                  <a:pos x="26" y="55"/>
                </a:cxn>
                <a:cxn ang="0">
                  <a:pos x="17" y="58"/>
                </a:cxn>
                <a:cxn ang="0">
                  <a:pos x="8" y="57"/>
                </a:cxn>
                <a:cxn ang="0">
                  <a:pos x="2" y="51"/>
                </a:cxn>
                <a:cxn ang="0">
                  <a:pos x="0" y="41"/>
                </a:cxn>
                <a:cxn ang="0">
                  <a:pos x="0" y="30"/>
                </a:cxn>
                <a:cxn ang="0">
                  <a:pos x="5" y="19"/>
                </a:cxn>
                <a:cxn ang="0">
                  <a:pos x="12" y="9"/>
                </a:cxn>
                <a:cxn ang="0">
                  <a:pos x="20" y="2"/>
                </a:cxn>
                <a:cxn ang="0">
                  <a:pos x="30" y="0"/>
                </a:cxn>
                <a:cxn ang="0">
                  <a:pos x="38" y="2"/>
                </a:cxn>
                <a:cxn ang="0">
                  <a:pos x="44" y="8"/>
                </a:cxn>
                <a:cxn ang="0">
                  <a:pos x="46" y="17"/>
                </a:cxn>
                <a:cxn ang="0">
                  <a:pos x="46" y="28"/>
                </a:cxn>
                <a:cxn ang="0">
                  <a:pos x="41" y="40"/>
                </a:cxn>
              </a:cxnLst>
              <a:rect l="0" t="0" r="r" b="b"/>
              <a:pathLst>
                <a:path w="46" h="58">
                  <a:moveTo>
                    <a:pt x="41" y="40"/>
                  </a:moveTo>
                  <a:lnTo>
                    <a:pt x="34" y="49"/>
                  </a:lnTo>
                  <a:lnTo>
                    <a:pt x="26" y="55"/>
                  </a:lnTo>
                  <a:lnTo>
                    <a:pt x="17" y="58"/>
                  </a:lnTo>
                  <a:lnTo>
                    <a:pt x="8" y="57"/>
                  </a:lnTo>
                  <a:lnTo>
                    <a:pt x="2" y="51"/>
                  </a:lnTo>
                  <a:lnTo>
                    <a:pt x="0" y="41"/>
                  </a:lnTo>
                  <a:lnTo>
                    <a:pt x="0" y="30"/>
                  </a:lnTo>
                  <a:lnTo>
                    <a:pt x="5" y="19"/>
                  </a:lnTo>
                  <a:lnTo>
                    <a:pt x="12" y="9"/>
                  </a:lnTo>
                  <a:lnTo>
                    <a:pt x="20" y="2"/>
                  </a:lnTo>
                  <a:lnTo>
                    <a:pt x="30" y="0"/>
                  </a:lnTo>
                  <a:lnTo>
                    <a:pt x="38" y="2"/>
                  </a:lnTo>
                  <a:lnTo>
                    <a:pt x="44" y="8"/>
                  </a:lnTo>
                  <a:lnTo>
                    <a:pt x="46" y="17"/>
                  </a:lnTo>
                  <a:lnTo>
                    <a:pt x="46" y="28"/>
                  </a:lnTo>
                  <a:lnTo>
                    <a:pt x="41" y="4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45203" name="Freeform 147"/>
            <p:cNvSpPr>
              <a:spLocks/>
            </p:cNvSpPr>
            <p:nvPr/>
          </p:nvSpPr>
          <p:spPr bwMode="auto">
            <a:xfrm>
              <a:off x="5964238" y="4829175"/>
              <a:ext cx="82550" cy="82550"/>
            </a:xfrm>
            <a:custGeom>
              <a:avLst/>
              <a:gdLst/>
              <a:ahLst/>
              <a:cxnLst>
                <a:cxn ang="0">
                  <a:pos x="40" y="41"/>
                </a:cxn>
                <a:cxn ang="0">
                  <a:pos x="36" y="45"/>
                </a:cxn>
                <a:cxn ang="0">
                  <a:pos x="31" y="48"/>
                </a:cxn>
                <a:cxn ang="0">
                  <a:pos x="26" y="51"/>
                </a:cxn>
                <a:cxn ang="0">
                  <a:pos x="20" y="52"/>
                </a:cxn>
                <a:cxn ang="0">
                  <a:pos x="16" y="52"/>
                </a:cxn>
                <a:cxn ang="0">
                  <a:pos x="11" y="51"/>
                </a:cxn>
                <a:cxn ang="0">
                  <a:pos x="7" y="50"/>
                </a:cxn>
                <a:cxn ang="0">
                  <a:pos x="4" y="46"/>
                </a:cxn>
                <a:cxn ang="0">
                  <a:pos x="0" y="39"/>
                </a:cxn>
                <a:cxn ang="0">
                  <a:pos x="1" y="29"/>
                </a:cxn>
                <a:cxn ang="0">
                  <a:pos x="5" y="19"/>
                </a:cxn>
                <a:cxn ang="0">
                  <a:pos x="12" y="10"/>
                </a:cxn>
                <a:cxn ang="0">
                  <a:pos x="17" y="6"/>
                </a:cxn>
                <a:cxn ang="0">
                  <a:pos x="21" y="3"/>
                </a:cxn>
                <a:cxn ang="0">
                  <a:pos x="26" y="1"/>
                </a:cxn>
                <a:cxn ang="0">
                  <a:pos x="32" y="0"/>
                </a:cxn>
                <a:cxn ang="0">
                  <a:pos x="37" y="0"/>
                </a:cxn>
                <a:cxn ang="0">
                  <a:pos x="42" y="0"/>
                </a:cxn>
                <a:cxn ang="0">
                  <a:pos x="45" y="2"/>
                </a:cxn>
                <a:cxn ang="0">
                  <a:pos x="49" y="5"/>
                </a:cxn>
                <a:cxn ang="0">
                  <a:pos x="52" y="12"/>
                </a:cxn>
                <a:cxn ang="0">
                  <a:pos x="52" y="22"/>
                </a:cxn>
                <a:cxn ang="0">
                  <a:pos x="47" y="31"/>
                </a:cxn>
                <a:cxn ang="0">
                  <a:pos x="40" y="41"/>
                </a:cxn>
              </a:cxnLst>
              <a:rect l="0" t="0" r="r" b="b"/>
              <a:pathLst>
                <a:path w="52" h="52">
                  <a:moveTo>
                    <a:pt x="40" y="41"/>
                  </a:moveTo>
                  <a:lnTo>
                    <a:pt x="36" y="45"/>
                  </a:lnTo>
                  <a:lnTo>
                    <a:pt x="31" y="48"/>
                  </a:lnTo>
                  <a:lnTo>
                    <a:pt x="26" y="51"/>
                  </a:lnTo>
                  <a:lnTo>
                    <a:pt x="20" y="52"/>
                  </a:lnTo>
                  <a:lnTo>
                    <a:pt x="16" y="52"/>
                  </a:lnTo>
                  <a:lnTo>
                    <a:pt x="11" y="51"/>
                  </a:lnTo>
                  <a:lnTo>
                    <a:pt x="7" y="50"/>
                  </a:lnTo>
                  <a:lnTo>
                    <a:pt x="4" y="46"/>
                  </a:lnTo>
                  <a:lnTo>
                    <a:pt x="0" y="39"/>
                  </a:lnTo>
                  <a:lnTo>
                    <a:pt x="1" y="29"/>
                  </a:lnTo>
                  <a:lnTo>
                    <a:pt x="5" y="19"/>
                  </a:lnTo>
                  <a:lnTo>
                    <a:pt x="12" y="10"/>
                  </a:lnTo>
                  <a:lnTo>
                    <a:pt x="17" y="6"/>
                  </a:lnTo>
                  <a:lnTo>
                    <a:pt x="21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37" y="0"/>
                  </a:lnTo>
                  <a:lnTo>
                    <a:pt x="42" y="0"/>
                  </a:lnTo>
                  <a:lnTo>
                    <a:pt x="45" y="2"/>
                  </a:lnTo>
                  <a:lnTo>
                    <a:pt x="49" y="5"/>
                  </a:lnTo>
                  <a:lnTo>
                    <a:pt x="52" y="12"/>
                  </a:lnTo>
                  <a:lnTo>
                    <a:pt x="52" y="22"/>
                  </a:lnTo>
                  <a:lnTo>
                    <a:pt x="47" y="31"/>
                  </a:lnTo>
                  <a:lnTo>
                    <a:pt x="40" y="4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45204" name="Freeform 148"/>
            <p:cNvSpPr>
              <a:spLocks/>
            </p:cNvSpPr>
            <p:nvPr/>
          </p:nvSpPr>
          <p:spPr bwMode="auto">
            <a:xfrm>
              <a:off x="5881688" y="4897438"/>
              <a:ext cx="111125" cy="153988"/>
            </a:xfrm>
            <a:custGeom>
              <a:avLst/>
              <a:gdLst/>
              <a:ahLst/>
              <a:cxnLst>
                <a:cxn ang="0">
                  <a:pos x="44" y="0"/>
                </a:cxn>
                <a:cxn ang="0">
                  <a:pos x="39" y="2"/>
                </a:cxn>
                <a:cxn ang="0">
                  <a:pos x="30" y="5"/>
                </a:cxn>
                <a:cxn ang="0">
                  <a:pos x="18" y="14"/>
                </a:cxn>
                <a:cxn ang="0">
                  <a:pos x="10" y="27"/>
                </a:cxn>
                <a:cxn ang="0">
                  <a:pos x="6" y="36"/>
                </a:cxn>
                <a:cxn ang="0">
                  <a:pos x="3" y="43"/>
                </a:cxn>
                <a:cxn ang="0">
                  <a:pos x="0" y="53"/>
                </a:cxn>
                <a:cxn ang="0">
                  <a:pos x="0" y="61"/>
                </a:cxn>
                <a:cxn ang="0">
                  <a:pos x="2" y="70"/>
                </a:cxn>
                <a:cxn ang="0">
                  <a:pos x="6" y="79"/>
                </a:cxn>
                <a:cxn ang="0">
                  <a:pos x="13" y="88"/>
                </a:cxn>
                <a:cxn ang="0">
                  <a:pos x="25" y="97"/>
                </a:cxn>
                <a:cxn ang="0">
                  <a:pos x="26" y="91"/>
                </a:cxn>
                <a:cxn ang="0">
                  <a:pos x="30" y="78"/>
                </a:cxn>
                <a:cxn ang="0">
                  <a:pos x="38" y="63"/>
                </a:cxn>
                <a:cxn ang="0">
                  <a:pos x="53" y="54"/>
                </a:cxn>
                <a:cxn ang="0">
                  <a:pos x="61" y="49"/>
                </a:cxn>
                <a:cxn ang="0">
                  <a:pos x="65" y="43"/>
                </a:cxn>
                <a:cxn ang="0">
                  <a:pos x="69" y="34"/>
                </a:cxn>
                <a:cxn ang="0">
                  <a:pos x="70" y="25"/>
                </a:cxn>
                <a:cxn ang="0">
                  <a:pos x="69" y="16"/>
                </a:cxn>
                <a:cxn ang="0">
                  <a:pos x="64" y="9"/>
                </a:cxn>
                <a:cxn ang="0">
                  <a:pos x="56" y="3"/>
                </a:cxn>
                <a:cxn ang="0">
                  <a:pos x="44" y="0"/>
                </a:cxn>
              </a:cxnLst>
              <a:rect l="0" t="0" r="r" b="b"/>
              <a:pathLst>
                <a:path w="70" h="97">
                  <a:moveTo>
                    <a:pt x="44" y="0"/>
                  </a:moveTo>
                  <a:lnTo>
                    <a:pt x="39" y="2"/>
                  </a:lnTo>
                  <a:lnTo>
                    <a:pt x="30" y="5"/>
                  </a:lnTo>
                  <a:lnTo>
                    <a:pt x="18" y="14"/>
                  </a:lnTo>
                  <a:lnTo>
                    <a:pt x="10" y="27"/>
                  </a:lnTo>
                  <a:lnTo>
                    <a:pt x="6" y="36"/>
                  </a:lnTo>
                  <a:lnTo>
                    <a:pt x="3" y="43"/>
                  </a:lnTo>
                  <a:lnTo>
                    <a:pt x="0" y="53"/>
                  </a:lnTo>
                  <a:lnTo>
                    <a:pt x="0" y="61"/>
                  </a:lnTo>
                  <a:lnTo>
                    <a:pt x="2" y="70"/>
                  </a:lnTo>
                  <a:lnTo>
                    <a:pt x="6" y="79"/>
                  </a:lnTo>
                  <a:lnTo>
                    <a:pt x="13" y="88"/>
                  </a:lnTo>
                  <a:lnTo>
                    <a:pt x="25" y="97"/>
                  </a:lnTo>
                  <a:lnTo>
                    <a:pt x="26" y="91"/>
                  </a:lnTo>
                  <a:lnTo>
                    <a:pt x="30" y="78"/>
                  </a:lnTo>
                  <a:lnTo>
                    <a:pt x="38" y="63"/>
                  </a:lnTo>
                  <a:lnTo>
                    <a:pt x="53" y="54"/>
                  </a:lnTo>
                  <a:lnTo>
                    <a:pt x="61" y="49"/>
                  </a:lnTo>
                  <a:lnTo>
                    <a:pt x="65" y="43"/>
                  </a:lnTo>
                  <a:lnTo>
                    <a:pt x="69" y="34"/>
                  </a:lnTo>
                  <a:lnTo>
                    <a:pt x="70" y="25"/>
                  </a:lnTo>
                  <a:lnTo>
                    <a:pt x="69" y="16"/>
                  </a:lnTo>
                  <a:lnTo>
                    <a:pt x="64" y="9"/>
                  </a:lnTo>
                  <a:lnTo>
                    <a:pt x="56" y="3"/>
                  </a:lnTo>
                  <a:lnTo>
                    <a:pt x="44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45205" name="Freeform 149"/>
            <p:cNvSpPr>
              <a:spLocks/>
            </p:cNvSpPr>
            <p:nvPr/>
          </p:nvSpPr>
          <p:spPr bwMode="auto">
            <a:xfrm>
              <a:off x="5994400" y="4324350"/>
              <a:ext cx="88900" cy="117475"/>
            </a:xfrm>
            <a:custGeom>
              <a:avLst/>
              <a:gdLst/>
              <a:ahLst/>
              <a:cxnLst>
                <a:cxn ang="0">
                  <a:pos x="0" y="43"/>
                </a:cxn>
                <a:cxn ang="0">
                  <a:pos x="0" y="40"/>
                </a:cxn>
                <a:cxn ang="0">
                  <a:pos x="1" y="33"/>
                </a:cxn>
                <a:cxn ang="0">
                  <a:pos x="4" y="23"/>
                </a:cxn>
                <a:cxn ang="0">
                  <a:pos x="8" y="14"/>
                </a:cxn>
                <a:cxn ang="0">
                  <a:pos x="14" y="5"/>
                </a:cxn>
                <a:cxn ang="0">
                  <a:pos x="24" y="0"/>
                </a:cxn>
                <a:cxn ang="0">
                  <a:pos x="35" y="3"/>
                </a:cxn>
                <a:cxn ang="0">
                  <a:pos x="52" y="11"/>
                </a:cxn>
                <a:cxn ang="0">
                  <a:pos x="56" y="17"/>
                </a:cxn>
                <a:cxn ang="0">
                  <a:pos x="56" y="26"/>
                </a:cxn>
                <a:cxn ang="0">
                  <a:pos x="54" y="36"/>
                </a:cxn>
                <a:cxn ang="0">
                  <a:pos x="52" y="48"/>
                </a:cxn>
                <a:cxn ang="0">
                  <a:pos x="48" y="56"/>
                </a:cxn>
                <a:cxn ang="0">
                  <a:pos x="44" y="63"/>
                </a:cxn>
                <a:cxn ang="0">
                  <a:pos x="39" y="69"/>
                </a:cxn>
                <a:cxn ang="0">
                  <a:pos x="33" y="73"/>
                </a:cxn>
                <a:cxn ang="0">
                  <a:pos x="27" y="74"/>
                </a:cxn>
                <a:cxn ang="0">
                  <a:pos x="21" y="74"/>
                </a:cxn>
                <a:cxn ang="0">
                  <a:pos x="14" y="69"/>
                </a:cxn>
                <a:cxn ang="0">
                  <a:pos x="7" y="63"/>
                </a:cxn>
                <a:cxn ang="0">
                  <a:pos x="0" y="43"/>
                </a:cxn>
              </a:cxnLst>
              <a:rect l="0" t="0" r="r" b="b"/>
              <a:pathLst>
                <a:path w="56" h="74">
                  <a:moveTo>
                    <a:pt x="0" y="43"/>
                  </a:moveTo>
                  <a:lnTo>
                    <a:pt x="0" y="40"/>
                  </a:lnTo>
                  <a:lnTo>
                    <a:pt x="1" y="33"/>
                  </a:lnTo>
                  <a:lnTo>
                    <a:pt x="4" y="23"/>
                  </a:lnTo>
                  <a:lnTo>
                    <a:pt x="8" y="14"/>
                  </a:lnTo>
                  <a:lnTo>
                    <a:pt x="14" y="5"/>
                  </a:lnTo>
                  <a:lnTo>
                    <a:pt x="24" y="0"/>
                  </a:lnTo>
                  <a:lnTo>
                    <a:pt x="35" y="3"/>
                  </a:lnTo>
                  <a:lnTo>
                    <a:pt x="52" y="11"/>
                  </a:lnTo>
                  <a:lnTo>
                    <a:pt x="56" y="17"/>
                  </a:lnTo>
                  <a:lnTo>
                    <a:pt x="56" y="26"/>
                  </a:lnTo>
                  <a:lnTo>
                    <a:pt x="54" y="36"/>
                  </a:lnTo>
                  <a:lnTo>
                    <a:pt x="52" y="48"/>
                  </a:lnTo>
                  <a:lnTo>
                    <a:pt x="48" y="56"/>
                  </a:lnTo>
                  <a:lnTo>
                    <a:pt x="44" y="63"/>
                  </a:lnTo>
                  <a:lnTo>
                    <a:pt x="39" y="69"/>
                  </a:lnTo>
                  <a:lnTo>
                    <a:pt x="33" y="73"/>
                  </a:lnTo>
                  <a:lnTo>
                    <a:pt x="27" y="74"/>
                  </a:lnTo>
                  <a:lnTo>
                    <a:pt x="21" y="74"/>
                  </a:lnTo>
                  <a:lnTo>
                    <a:pt x="14" y="69"/>
                  </a:lnTo>
                  <a:lnTo>
                    <a:pt x="7" y="63"/>
                  </a:lnTo>
                  <a:lnTo>
                    <a:pt x="0" y="43"/>
                  </a:lnTo>
                  <a:close/>
                </a:path>
              </a:pathLst>
            </a:custGeom>
            <a:solidFill>
              <a:srgbClr val="7028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45206" name="Freeform 150"/>
            <p:cNvSpPr>
              <a:spLocks/>
            </p:cNvSpPr>
            <p:nvPr/>
          </p:nvSpPr>
          <p:spPr bwMode="auto">
            <a:xfrm>
              <a:off x="5992813" y="4340225"/>
              <a:ext cx="77788" cy="100013"/>
            </a:xfrm>
            <a:custGeom>
              <a:avLst/>
              <a:gdLst/>
              <a:ahLst/>
              <a:cxnLst>
                <a:cxn ang="0">
                  <a:pos x="0" y="34"/>
                </a:cxn>
                <a:cxn ang="0">
                  <a:pos x="0" y="32"/>
                </a:cxn>
                <a:cxn ang="0">
                  <a:pos x="1" y="26"/>
                </a:cxn>
                <a:cxn ang="0">
                  <a:pos x="2" y="18"/>
                </a:cxn>
                <a:cxn ang="0">
                  <a:pos x="6" y="10"/>
                </a:cxn>
                <a:cxn ang="0">
                  <a:pos x="11" y="4"/>
                </a:cxn>
                <a:cxn ang="0">
                  <a:pos x="19" y="0"/>
                </a:cxn>
                <a:cxn ang="0">
                  <a:pos x="29" y="1"/>
                </a:cxn>
                <a:cxn ang="0">
                  <a:pos x="45" y="9"/>
                </a:cxn>
                <a:cxn ang="0">
                  <a:pos x="49" y="15"/>
                </a:cxn>
                <a:cxn ang="0">
                  <a:pos x="49" y="22"/>
                </a:cxn>
                <a:cxn ang="0">
                  <a:pos x="47" y="32"/>
                </a:cxn>
                <a:cxn ang="0">
                  <a:pos x="44" y="40"/>
                </a:cxn>
                <a:cxn ang="0">
                  <a:pos x="41" y="45"/>
                </a:cxn>
                <a:cxn ang="0">
                  <a:pos x="39" y="50"/>
                </a:cxn>
                <a:cxn ang="0">
                  <a:pos x="34" y="55"/>
                </a:cxn>
                <a:cxn ang="0">
                  <a:pos x="29" y="58"/>
                </a:cxn>
                <a:cxn ang="0">
                  <a:pos x="24" y="62"/>
                </a:cxn>
                <a:cxn ang="0">
                  <a:pos x="18" y="63"/>
                </a:cxn>
                <a:cxn ang="0">
                  <a:pos x="12" y="61"/>
                </a:cxn>
                <a:cxn ang="0">
                  <a:pos x="5" y="57"/>
                </a:cxn>
                <a:cxn ang="0">
                  <a:pos x="0" y="34"/>
                </a:cxn>
              </a:cxnLst>
              <a:rect l="0" t="0" r="r" b="b"/>
              <a:pathLst>
                <a:path w="49" h="63">
                  <a:moveTo>
                    <a:pt x="0" y="34"/>
                  </a:moveTo>
                  <a:lnTo>
                    <a:pt x="0" y="32"/>
                  </a:lnTo>
                  <a:lnTo>
                    <a:pt x="1" y="26"/>
                  </a:lnTo>
                  <a:lnTo>
                    <a:pt x="2" y="18"/>
                  </a:lnTo>
                  <a:lnTo>
                    <a:pt x="6" y="10"/>
                  </a:lnTo>
                  <a:lnTo>
                    <a:pt x="11" y="4"/>
                  </a:lnTo>
                  <a:lnTo>
                    <a:pt x="19" y="0"/>
                  </a:lnTo>
                  <a:lnTo>
                    <a:pt x="29" y="1"/>
                  </a:lnTo>
                  <a:lnTo>
                    <a:pt x="45" y="9"/>
                  </a:lnTo>
                  <a:lnTo>
                    <a:pt x="49" y="15"/>
                  </a:lnTo>
                  <a:lnTo>
                    <a:pt x="49" y="22"/>
                  </a:lnTo>
                  <a:lnTo>
                    <a:pt x="47" y="32"/>
                  </a:lnTo>
                  <a:lnTo>
                    <a:pt x="44" y="40"/>
                  </a:lnTo>
                  <a:lnTo>
                    <a:pt x="41" y="45"/>
                  </a:lnTo>
                  <a:lnTo>
                    <a:pt x="39" y="50"/>
                  </a:lnTo>
                  <a:lnTo>
                    <a:pt x="34" y="55"/>
                  </a:lnTo>
                  <a:lnTo>
                    <a:pt x="29" y="58"/>
                  </a:lnTo>
                  <a:lnTo>
                    <a:pt x="24" y="62"/>
                  </a:lnTo>
                  <a:lnTo>
                    <a:pt x="18" y="63"/>
                  </a:lnTo>
                  <a:lnTo>
                    <a:pt x="12" y="61"/>
                  </a:lnTo>
                  <a:lnTo>
                    <a:pt x="5" y="57"/>
                  </a:lnTo>
                  <a:lnTo>
                    <a:pt x="0" y="34"/>
                  </a:lnTo>
                  <a:close/>
                </a:path>
              </a:pathLst>
            </a:custGeom>
            <a:solidFill>
              <a:srgbClr val="7F3F1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45207" name="Freeform 151"/>
            <p:cNvSpPr>
              <a:spLocks/>
            </p:cNvSpPr>
            <p:nvPr/>
          </p:nvSpPr>
          <p:spPr bwMode="auto">
            <a:xfrm>
              <a:off x="6005513" y="4349750"/>
              <a:ext cx="50800" cy="71438"/>
            </a:xfrm>
            <a:custGeom>
              <a:avLst/>
              <a:gdLst/>
              <a:ahLst/>
              <a:cxnLst>
                <a:cxn ang="0">
                  <a:pos x="30" y="6"/>
                </a:cxn>
                <a:cxn ang="0">
                  <a:pos x="21" y="1"/>
                </a:cxn>
                <a:cxn ang="0">
                  <a:pos x="14" y="0"/>
                </a:cxn>
                <a:cxn ang="0">
                  <a:pos x="10" y="1"/>
                </a:cxn>
                <a:cxn ang="0">
                  <a:pos x="6" y="5"/>
                </a:cxn>
                <a:cxn ang="0">
                  <a:pos x="1" y="11"/>
                </a:cxn>
                <a:cxn ang="0">
                  <a:pos x="0" y="20"/>
                </a:cxn>
                <a:cxn ang="0">
                  <a:pos x="0" y="30"/>
                </a:cxn>
                <a:cxn ang="0">
                  <a:pos x="4" y="43"/>
                </a:cxn>
                <a:cxn ang="0">
                  <a:pos x="5" y="44"/>
                </a:cxn>
                <a:cxn ang="0">
                  <a:pos x="6" y="44"/>
                </a:cxn>
                <a:cxn ang="0">
                  <a:pos x="6" y="45"/>
                </a:cxn>
                <a:cxn ang="0">
                  <a:pos x="7" y="45"/>
                </a:cxn>
                <a:cxn ang="0">
                  <a:pos x="8" y="45"/>
                </a:cxn>
                <a:cxn ang="0">
                  <a:pos x="8" y="45"/>
                </a:cxn>
                <a:cxn ang="0">
                  <a:pos x="8" y="45"/>
                </a:cxn>
                <a:cxn ang="0">
                  <a:pos x="8" y="44"/>
                </a:cxn>
                <a:cxn ang="0">
                  <a:pos x="6" y="34"/>
                </a:cxn>
                <a:cxn ang="0">
                  <a:pos x="6" y="24"/>
                </a:cxn>
                <a:cxn ang="0">
                  <a:pos x="7" y="17"/>
                </a:cxn>
                <a:cxn ang="0">
                  <a:pos x="10" y="12"/>
                </a:cxn>
                <a:cxn ang="0">
                  <a:pos x="12" y="9"/>
                </a:cxn>
                <a:cxn ang="0">
                  <a:pos x="17" y="6"/>
                </a:cxn>
                <a:cxn ang="0">
                  <a:pos x="23" y="6"/>
                </a:cxn>
                <a:cxn ang="0">
                  <a:pos x="31" y="11"/>
                </a:cxn>
                <a:cxn ang="0">
                  <a:pos x="32" y="11"/>
                </a:cxn>
                <a:cxn ang="0">
                  <a:pos x="32" y="11"/>
                </a:cxn>
                <a:cxn ang="0">
                  <a:pos x="32" y="11"/>
                </a:cxn>
                <a:cxn ang="0">
                  <a:pos x="32" y="10"/>
                </a:cxn>
                <a:cxn ang="0">
                  <a:pos x="32" y="9"/>
                </a:cxn>
                <a:cxn ang="0">
                  <a:pos x="31" y="7"/>
                </a:cxn>
                <a:cxn ang="0">
                  <a:pos x="31" y="7"/>
                </a:cxn>
                <a:cxn ang="0">
                  <a:pos x="30" y="6"/>
                </a:cxn>
                <a:cxn ang="0">
                  <a:pos x="30" y="6"/>
                </a:cxn>
              </a:cxnLst>
              <a:rect l="0" t="0" r="r" b="b"/>
              <a:pathLst>
                <a:path w="32" h="45">
                  <a:moveTo>
                    <a:pt x="30" y="6"/>
                  </a:moveTo>
                  <a:lnTo>
                    <a:pt x="21" y="1"/>
                  </a:lnTo>
                  <a:lnTo>
                    <a:pt x="14" y="0"/>
                  </a:lnTo>
                  <a:lnTo>
                    <a:pt x="10" y="1"/>
                  </a:lnTo>
                  <a:lnTo>
                    <a:pt x="6" y="5"/>
                  </a:lnTo>
                  <a:lnTo>
                    <a:pt x="1" y="11"/>
                  </a:lnTo>
                  <a:lnTo>
                    <a:pt x="0" y="20"/>
                  </a:lnTo>
                  <a:lnTo>
                    <a:pt x="0" y="30"/>
                  </a:lnTo>
                  <a:lnTo>
                    <a:pt x="4" y="43"/>
                  </a:lnTo>
                  <a:lnTo>
                    <a:pt x="5" y="44"/>
                  </a:lnTo>
                  <a:lnTo>
                    <a:pt x="6" y="44"/>
                  </a:lnTo>
                  <a:lnTo>
                    <a:pt x="6" y="45"/>
                  </a:lnTo>
                  <a:lnTo>
                    <a:pt x="7" y="45"/>
                  </a:lnTo>
                  <a:lnTo>
                    <a:pt x="8" y="45"/>
                  </a:lnTo>
                  <a:lnTo>
                    <a:pt x="8" y="45"/>
                  </a:lnTo>
                  <a:lnTo>
                    <a:pt x="8" y="45"/>
                  </a:lnTo>
                  <a:lnTo>
                    <a:pt x="8" y="44"/>
                  </a:lnTo>
                  <a:lnTo>
                    <a:pt x="6" y="34"/>
                  </a:lnTo>
                  <a:lnTo>
                    <a:pt x="6" y="24"/>
                  </a:lnTo>
                  <a:lnTo>
                    <a:pt x="7" y="17"/>
                  </a:lnTo>
                  <a:lnTo>
                    <a:pt x="10" y="12"/>
                  </a:lnTo>
                  <a:lnTo>
                    <a:pt x="12" y="9"/>
                  </a:lnTo>
                  <a:lnTo>
                    <a:pt x="17" y="6"/>
                  </a:lnTo>
                  <a:lnTo>
                    <a:pt x="23" y="6"/>
                  </a:lnTo>
                  <a:lnTo>
                    <a:pt x="31" y="11"/>
                  </a:lnTo>
                  <a:lnTo>
                    <a:pt x="32" y="11"/>
                  </a:lnTo>
                  <a:lnTo>
                    <a:pt x="32" y="11"/>
                  </a:lnTo>
                  <a:lnTo>
                    <a:pt x="32" y="11"/>
                  </a:lnTo>
                  <a:lnTo>
                    <a:pt x="32" y="10"/>
                  </a:lnTo>
                  <a:lnTo>
                    <a:pt x="32" y="9"/>
                  </a:lnTo>
                  <a:lnTo>
                    <a:pt x="31" y="7"/>
                  </a:lnTo>
                  <a:lnTo>
                    <a:pt x="31" y="7"/>
                  </a:lnTo>
                  <a:lnTo>
                    <a:pt x="30" y="6"/>
                  </a:lnTo>
                  <a:lnTo>
                    <a:pt x="30" y="6"/>
                  </a:lnTo>
                  <a:close/>
                </a:path>
              </a:pathLst>
            </a:custGeom>
            <a:solidFill>
              <a:srgbClr val="7028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45208" name="Freeform 152"/>
            <p:cNvSpPr>
              <a:spLocks/>
            </p:cNvSpPr>
            <p:nvPr/>
          </p:nvSpPr>
          <p:spPr bwMode="auto">
            <a:xfrm>
              <a:off x="6007100" y="4392613"/>
              <a:ext cx="31750" cy="17463"/>
            </a:xfrm>
            <a:custGeom>
              <a:avLst/>
              <a:gdLst/>
              <a:ahLst/>
              <a:cxnLst>
                <a:cxn ang="0">
                  <a:pos x="5" y="7"/>
                </a:cxn>
                <a:cxn ang="0">
                  <a:pos x="7" y="6"/>
                </a:cxn>
                <a:cxn ang="0">
                  <a:pos x="10" y="5"/>
                </a:cxn>
                <a:cxn ang="0">
                  <a:pos x="13" y="6"/>
                </a:cxn>
                <a:cxn ang="0">
                  <a:pos x="17" y="10"/>
                </a:cxn>
                <a:cxn ang="0">
                  <a:pos x="18" y="11"/>
                </a:cxn>
                <a:cxn ang="0">
                  <a:pos x="19" y="11"/>
                </a:cxn>
                <a:cxn ang="0">
                  <a:pos x="20" y="11"/>
                </a:cxn>
                <a:cxn ang="0">
                  <a:pos x="20" y="11"/>
                </a:cxn>
                <a:cxn ang="0">
                  <a:pos x="20" y="10"/>
                </a:cxn>
                <a:cxn ang="0">
                  <a:pos x="19" y="8"/>
                </a:cxn>
                <a:cxn ang="0">
                  <a:pos x="18" y="7"/>
                </a:cxn>
                <a:cxn ang="0">
                  <a:pos x="17" y="6"/>
                </a:cxn>
                <a:cxn ang="0">
                  <a:pos x="12" y="2"/>
                </a:cxn>
                <a:cxn ang="0">
                  <a:pos x="7" y="0"/>
                </a:cxn>
                <a:cxn ang="0">
                  <a:pos x="4" y="0"/>
                </a:cxn>
                <a:cxn ang="0">
                  <a:pos x="2" y="1"/>
                </a:cxn>
                <a:cxn ang="0">
                  <a:pos x="0" y="1"/>
                </a:cxn>
                <a:cxn ang="0">
                  <a:pos x="0" y="2"/>
                </a:cxn>
                <a:cxn ang="0">
                  <a:pos x="0" y="3"/>
                </a:cxn>
                <a:cxn ang="0">
                  <a:pos x="2" y="5"/>
                </a:cxn>
                <a:cxn ang="0">
                  <a:pos x="3" y="6"/>
                </a:cxn>
                <a:cxn ang="0">
                  <a:pos x="4" y="6"/>
                </a:cxn>
                <a:cxn ang="0">
                  <a:pos x="4" y="7"/>
                </a:cxn>
                <a:cxn ang="0">
                  <a:pos x="5" y="7"/>
                </a:cxn>
                <a:cxn ang="0">
                  <a:pos x="5" y="7"/>
                </a:cxn>
              </a:cxnLst>
              <a:rect l="0" t="0" r="r" b="b"/>
              <a:pathLst>
                <a:path w="20" h="11">
                  <a:moveTo>
                    <a:pt x="5" y="7"/>
                  </a:moveTo>
                  <a:lnTo>
                    <a:pt x="7" y="6"/>
                  </a:lnTo>
                  <a:lnTo>
                    <a:pt x="10" y="5"/>
                  </a:lnTo>
                  <a:lnTo>
                    <a:pt x="13" y="6"/>
                  </a:lnTo>
                  <a:lnTo>
                    <a:pt x="17" y="10"/>
                  </a:lnTo>
                  <a:lnTo>
                    <a:pt x="18" y="11"/>
                  </a:lnTo>
                  <a:lnTo>
                    <a:pt x="19" y="11"/>
                  </a:lnTo>
                  <a:lnTo>
                    <a:pt x="20" y="11"/>
                  </a:lnTo>
                  <a:lnTo>
                    <a:pt x="20" y="11"/>
                  </a:lnTo>
                  <a:lnTo>
                    <a:pt x="20" y="10"/>
                  </a:lnTo>
                  <a:lnTo>
                    <a:pt x="19" y="8"/>
                  </a:lnTo>
                  <a:lnTo>
                    <a:pt x="18" y="7"/>
                  </a:lnTo>
                  <a:lnTo>
                    <a:pt x="17" y="6"/>
                  </a:lnTo>
                  <a:lnTo>
                    <a:pt x="12" y="2"/>
                  </a:lnTo>
                  <a:lnTo>
                    <a:pt x="7" y="0"/>
                  </a:lnTo>
                  <a:lnTo>
                    <a:pt x="4" y="0"/>
                  </a:lnTo>
                  <a:lnTo>
                    <a:pt x="2" y="1"/>
                  </a:lnTo>
                  <a:lnTo>
                    <a:pt x="0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2" y="5"/>
                  </a:lnTo>
                  <a:lnTo>
                    <a:pt x="3" y="6"/>
                  </a:lnTo>
                  <a:lnTo>
                    <a:pt x="4" y="6"/>
                  </a:lnTo>
                  <a:lnTo>
                    <a:pt x="4" y="7"/>
                  </a:lnTo>
                  <a:lnTo>
                    <a:pt x="5" y="7"/>
                  </a:lnTo>
                  <a:lnTo>
                    <a:pt x="5" y="7"/>
                  </a:lnTo>
                  <a:close/>
                </a:path>
              </a:pathLst>
            </a:custGeom>
            <a:solidFill>
              <a:srgbClr val="7028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45209" name="Freeform 153"/>
            <p:cNvSpPr>
              <a:spLocks/>
            </p:cNvSpPr>
            <p:nvPr/>
          </p:nvSpPr>
          <p:spPr bwMode="auto">
            <a:xfrm>
              <a:off x="5949950" y="4881563"/>
              <a:ext cx="60325" cy="42863"/>
            </a:xfrm>
            <a:custGeom>
              <a:avLst/>
              <a:gdLst/>
              <a:ahLst/>
              <a:cxnLst>
                <a:cxn ang="0">
                  <a:pos x="38" y="23"/>
                </a:cxn>
                <a:cxn ang="0">
                  <a:pos x="34" y="26"/>
                </a:cxn>
                <a:cxn ang="0">
                  <a:pos x="28" y="27"/>
                </a:cxn>
                <a:cxn ang="0">
                  <a:pos x="21" y="27"/>
                </a:cxn>
                <a:cxn ang="0">
                  <a:pos x="14" y="24"/>
                </a:cxn>
                <a:cxn ang="0">
                  <a:pos x="7" y="20"/>
                </a:cxn>
                <a:cxn ang="0">
                  <a:pos x="2" y="14"/>
                </a:cxn>
                <a:cxn ang="0">
                  <a:pos x="0" y="9"/>
                </a:cxn>
                <a:cxn ang="0">
                  <a:pos x="0" y="4"/>
                </a:cxn>
                <a:cxn ang="0">
                  <a:pos x="3" y="1"/>
                </a:cxn>
                <a:cxn ang="0">
                  <a:pos x="9" y="0"/>
                </a:cxn>
                <a:cxn ang="0">
                  <a:pos x="16" y="0"/>
                </a:cxn>
                <a:cxn ang="0">
                  <a:pos x="23" y="2"/>
                </a:cxn>
                <a:cxn ang="0">
                  <a:pos x="30" y="7"/>
                </a:cxn>
                <a:cxn ang="0">
                  <a:pos x="35" y="12"/>
                </a:cxn>
                <a:cxn ang="0">
                  <a:pos x="38" y="18"/>
                </a:cxn>
                <a:cxn ang="0">
                  <a:pos x="38" y="23"/>
                </a:cxn>
              </a:cxnLst>
              <a:rect l="0" t="0" r="r" b="b"/>
              <a:pathLst>
                <a:path w="38" h="27">
                  <a:moveTo>
                    <a:pt x="38" y="23"/>
                  </a:moveTo>
                  <a:lnTo>
                    <a:pt x="34" y="26"/>
                  </a:lnTo>
                  <a:lnTo>
                    <a:pt x="28" y="27"/>
                  </a:lnTo>
                  <a:lnTo>
                    <a:pt x="21" y="27"/>
                  </a:lnTo>
                  <a:lnTo>
                    <a:pt x="14" y="24"/>
                  </a:lnTo>
                  <a:lnTo>
                    <a:pt x="7" y="20"/>
                  </a:lnTo>
                  <a:lnTo>
                    <a:pt x="2" y="14"/>
                  </a:lnTo>
                  <a:lnTo>
                    <a:pt x="0" y="9"/>
                  </a:lnTo>
                  <a:lnTo>
                    <a:pt x="0" y="4"/>
                  </a:lnTo>
                  <a:lnTo>
                    <a:pt x="3" y="1"/>
                  </a:lnTo>
                  <a:lnTo>
                    <a:pt x="9" y="0"/>
                  </a:lnTo>
                  <a:lnTo>
                    <a:pt x="16" y="0"/>
                  </a:lnTo>
                  <a:lnTo>
                    <a:pt x="23" y="2"/>
                  </a:lnTo>
                  <a:lnTo>
                    <a:pt x="30" y="7"/>
                  </a:lnTo>
                  <a:lnTo>
                    <a:pt x="35" y="12"/>
                  </a:lnTo>
                  <a:lnTo>
                    <a:pt x="38" y="18"/>
                  </a:lnTo>
                  <a:lnTo>
                    <a:pt x="38" y="23"/>
                  </a:lnTo>
                  <a:close/>
                </a:path>
              </a:pathLst>
            </a:custGeom>
            <a:solidFill>
              <a:srgbClr val="EF89B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45210" name="Freeform 154"/>
            <p:cNvSpPr>
              <a:spLocks/>
            </p:cNvSpPr>
            <p:nvPr/>
          </p:nvSpPr>
          <p:spPr bwMode="auto">
            <a:xfrm>
              <a:off x="6161088" y="4454525"/>
              <a:ext cx="80963" cy="123825"/>
            </a:xfrm>
            <a:custGeom>
              <a:avLst/>
              <a:gdLst/>
              <a:ahLst/>
              <a:cxnLst>
                <a:cxn ang="0">
                  <a:pos x="49" y="34"/>
                </a:cxn>
                <a:cxn ang="0">
                  <a:pos x="51" y="49"/>
                </a:cxn>
                <a:cxn ang="0">
                  <a:pos x="48" y="63"/>
                </a:cxn>
                <a:cxn ang="0">
                  <a:pos x="42" y="73"/>
                </a:cxn>
                <a:cxn ang="0">
                  <a:pos x="33" y="78"/>
                </a:cxn>
                <a:cxn ang="0">
                  <a:pos x="24" y="77"/>
                </a:cxn>
                <a:cxn ang="0">
                  <a:pos x="14" y="71"/>
                </a:cxn>
                <a:cxn ang="0">
                  <a:pos x="6" y="59"/>
                </a:cxn>
                <a:cxn ang="0">
                  <a:pos x="1" y="44"/>
                </a:cxn>
                <a:cxn ang="0">
                  <a:pos x="0" y="27"/>
                </a:cxn>
                <a:cxn ang="0">
                  <a:pos x="2" y="14"/>
                </a:cxn>
                <a:cxn ang="0">
                  <a:pos x="8" y="4"/>
                </a:cxn>
                <a:cxn ang="0">
                  <a:pos x="18" y="0"/>
                </a:cxn>
                <a:cxn ang="0">
                  <a:pos x="27" y="1"/>
                </a:cxn>
                <a:cxn ang="0">
                  <a:pos x="38" y="7"/>
                </a:cxn>
                <a:cxn ang="0">
                  <a:pos x="45" y="19"/>
                </a:cxn>
                <a:cxn ang="0">
                  <a:pos x="49" y="34"/>
                </a:cxn>
              </a:cxnLst>
              <a:rect l="0" t="0" r="r" b="b"/>
              <a:pathLst>
                <a:path w="51" h="78">
                  <a:moveTo>
                    <a:pt x="49" y="34"/>
                  </a:moveTo>
                  <a:lnTo>
                    <a:pt x="51" y="49"/>
                  </a:lnTo>
                  <a:lnTo>
                    <a:pt x="48" y="63"/>
                  </a:lnTo>
                  <a:lnTo>
                    <a:pt x="42" y="73"/>
                  </a:lnTo>
                  <a:lnTo>
                    <a:pt x="33" y="78"/>
                  </a:lnTo>
                  <a:lnTo>
                    <a:pt x="24" y="77"/>
                  </a:lnTo>
                  <a:lnTo>
                    <a:pt x="14" y="71"/>
                  </a:lnTo>
                  <a:lnTo>
                    <a:pt x="6" y="59"/>
                  </a:lnTo>
                  <a:lnTo>
                    <a:pt x="1" y="44"/>
                  </a:lnTo>
                  <a:lnTo>
                    <a:pt x="0" y="27"/>
                  </a:lnTo>
                  <a:lnTo>
                    <a:pt x="2" y="14"/>
                  </a:lnTo>
                  <a:lnTo>
                    <a:pt x="8" y="4"/>
                  </a:lnTo>
                  <a:lnTo>
                    <a:pt x="18" y="0"/>
                  </a:lnTo>
                  <a:lnTo>
                    <a:pt x="27" y="1"/>
                  </a:lnTo>
                  <a:lnTo>
                    <a:pt x="38" y="7"/>
                  </a:lnTo>
                  <a:lnTo>
                    <a:pt x="45" y="19"/>
                  </a:lnTo>
                  <a:lnTo>
                    <a:pt x="49" y="3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45211" name="Freeform 155"/>
            <p:cNvSpPr>
              <a:spLocks/>
            </p:cNvSpPr>
            <p:nvPr/>
          </p:nvSpPr>
          <p:spPr bwMode="auto">
            <a:xfrm>
              <a:off x="6183313" y="4554538"/>
              <a:ext cx="68263" cy="95250"/>
            </a:xfrm>
            <a:custGeom>
              <a:avLst/>
              <a:gdLst/>
              <a:ahLst/>
              <a:cxnLst>
                <a:cxn ang="0">
                  <a:pos x="41" y="25"/>
                </a:cxn>
                <a:cxn ang="0">
                  <a:pos x="43" y="37"/>
                </a:cxn>
                <a:cxn ang="0">
                  <a:pos x="40" y="48"/>
                </a:cxn>
                <a:cxn ang="0">
                  <a:pos x="35" y="57"/>
                </a:cxn>
                <a:cxn ang="0">
                  <a:pos x="27" y="60"/>
                </a:cxn>
                <a:cxn ang="0">
                  <a:pos x="19" y="59"/>
                </a:cxn>
                <a:cxn ang="0">
                  <a:pos x="12" y="54"/>
                </a:cxn>
                <a:cxn ang="0">
                  <a:pos x="5" y="46"/>
                </a:cxn>
                <a:cxn ang="0">
                  <a:pos x="1" y="34"/>
                </a:cxn>
                <a:cxn ang="0">
                  <a:pos x="0" y="21"/>
                </a:cxn>
                <a:cxn ang="0">
                  <a:pos x="2" y="12"/>
                </a:cxn>
                <a:cxn ang="0">
                  <a:pos x="7" y="3"/>
                </a:cxn>
                <a:cxn ang="0">
                  <a:pos x="15" y="0"/>
                </a:cxn>
                <a:cxn ang="0">
                  <a:pos x="24" y="1"/>
                </a:cxn>
                <a:cxn ang="0">
                  <a:pos x="32" y="6"/>
                </a:cxn>
                <a:cxn ang="0">
                  <a:pos x="38" y="14"/>
                </a:cxn>
                <a:cxn ang="0">
                  <a:pos x="41" y="25"/>
                </a:cxn>
              </a:cxnLst>
              <a:rect l="0" t="0" r="r" b="b"/>
              <a:pathLst>
                <a:path w="43" h="60">
                  <a:moveTo>
                    <a:pt x="41" y="25"/>
                  </a:moveTo>
                  <a:lnTo>
                    <a:pt x="43" y="37"/>
                  </a:lnTo>
                  <a:lnTo>
                    <a:pt x="40" y="48"/>
                  </a:lnTo>
                  <a:lnTo>
                    <a:pt x="35" y="57"/>
                  </a:lnTo>
                  <a:lnTo>
                    <a:pt x="27" y="60"/>
                  </a:lnTo>
                  <a:lnTo>
                    <a:pt x="19" y="59"/>
                  </a:lnTo>
                  <a:lnTo>
                    <a:pt x="12" y="54"/>
                  </a:lnTo>
                  <a:lnTo>
                    <a:pt x="5" y="46"/>
                  </a:lnTo>
                  <a:lnTo>
                    <a:pt x="1" y="34"/>
                  </a:lnTo>
                  <a:lnTo>
                    <a:pt x="0" y="21"/>
                  </a:lnTo>
                  <a:lnTo>
                    <a:pt x="2" y="12"/>
                  </a:lnTo>
                  <a:lnTo>
                    <a:pt x="7" y="3"/>
                  </a:lnTo>
                  <a:lnTo>
                    <a:pt x="15" y="0"/>
                  </a:lnTo>
                  <a:lnTo>
                    <a:pt x="24" y="1"/>
                  </a:lnTo>
                  <a:lnTo>
                    <a:pt x="32" y="6"/>
                  </a:lnTo>
                  <a:lnTo>
                    <a:pt x="38" y="14"/>
                  </a:lnTo>
                  <a:lnTo>
                    <a:pt x="41" y="2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45212" name="Rectangle 156"/>
            <p:cNvSpPr>
              <a:spLocks noChangeArrowheads="1"/>
            </p:cNvSpPr>
            <p:nvPr/>
          </p:nvSpPr>
          <p:spPr bwMode="auto">
            <a:xfrm>
              <a:off x="3357554" y="3387492"/>
              <a:ext cx="1285884" cy="430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fr-CA" sz="1100" b="1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Calibri" pitchFamily="34" charset="0"/>
                  <a:ea typeface="Calibri" pitchFamily="34" charset="0"/>
                  <a:cs typeface="Times New Roman" pitchFamily="18" charset="0"/>
                </a:rPr>
                <a:t>Bonjour</a:t>
              </a:r>
              <a:endParaRPr kumimoji="0" lang="en-CA" sz="11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fr-CA" sz="1100" b="1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Calibri" pitchFamily="34" charset="0"/>
                  <a:ea typeface="Calibri" pitchFamily="34" charset="0"/>
                  <a:cs typeface="Times New Roman" pitchFamily="18" charset="0"/>
                </a:rPr>
                <a:t>Comment ça va?</a:t>
              </a:r>
              <a:endParaRPr kumimoji="0" lang="fr-CA" sz="11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  <p:bldP spid="2" grpId="1"/>
      <p:bldP spid="3" grpId="0"/>
      <p:bldP spid="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14348" y="3101983"/>
            <a:ext cx="7772400" cy="1470025"/>
          </a:xfrm>
        </p:spPr>
        <p:txBody>
          <a:bodyPr>
            <a:noAutofit/>
          </a:bodyPr>
          <a:lstStyle/>
          <a:p>
            <a:r>
              <a:rPr lang="fr-CA" sz="5400" b="1" dirty="0" smtClean="0">
                <a:solidFill>
                  <a:srgbClr val="E010C7"/>
                </a:solidFill>
              </a:rPr>
              <a:t>6. </a:t>
            </a:r>
            <a:r>
              <a:rPr lang="fr-CA" sz="5400" b="1" dirty="0" smtClean="0"/>
              <a:t>Les </a:t>
            </a:r>
            <a:r>
              <a:rPr lang="fr-CA" sz="5400" b="1" dirty="0"/>
              <a:t>verbes qui </a:t>
            </a:r>
            <a:r>
              <a:rPr lang="fr-CA" sz="5400" b="1" dirty="0" smtClean="0"/>
              <a:t>finissent avec le son</a:t>
            </a:r>
            <a:br>
              <a:rPr lang="fr-CA" sz="5400" b="1" dirty="0" smtClean="0"/>
            </a:br>
            <a:r>
              <a:rPr lang="fr-CA" sz="5400" b="1" dirty="0" smtClean="0"/>
              <a:t> « </a:t>
            </a:r>
            <a:r>
              <a:rPr lang="fr-CA" sz="5400" b="1" dirty="0" smtClean="0">
                <a:solidFill>
                  <a:srgbClr val="00FF00"/>
                </a:solidFill>
              </a:rPr>
              <a:t>d</a:t>
            </a:r>
            <a:r>
              <a:rPr lang="fr-CA" sz="5400" b="1" dirty="0" smtClean="0">
                <a:solidFill>
                  <a:srgbClr val="FF0000"/>
                </a:solidFill>
              </a:rPr>
              <a:t> </a:t>
            </a:r>
            <a:r>
              <a:rPr lang="fr-CA" sz="5400" b="1" dirty="0" smtClean="0"/>
              <a:t>» </a:t>
            </a:r>
            <a:br>
              <a:rPr lang="fr-CA" sz="5400" b="1" dirty="0" smtClean="0"/>
            </a:br>
            <a:r>
              <a:rPr lang="fr-CA" sz="5400" b="1" dirty="0" smtClean="0"/>
              <a:t>au pluriel</a:t>
            </a:r>
            <a:br>
              <a:rPr lang="fr-CA" sz="5400" b="1" dirty="0" smtClean="0"/>
            </a:br>
            <a:r>
              <a:rPr lang="fr-CA" sz="5400" b="1" dirty="0" smtClean="0">
                <a:solidFill>
                  <a:srgbClr val="FFFC04"/>
                </a:solidFill>
              </a:rPr>
              <a:t>(c’est </a:t>
            </a:r>
            <a:r>
              <a:rPr lang="fr-CA" sz="5400" b="1" dirty="0" err="1" smtClean="0">
                <a:solidFill>
                  <a:srgbClr val="00FF00"/>
                </a:solidFill>
              </a:rPr>
              <a:t>___dent</a:t>
            </a:r>
            <a:r>
              <a:rPr lang="fr-CA" sz="5400" b="1" dirty="0" smtClean="0">
                <a:solidFill>
                  <a:srgbClr val="00FF00"/>
                </a:solidFill>
              </a:rPr>
              <a:t> </a:t>
            </a:r>
            <a:r>
              <a:rPr lang="fr-CA" sz="5400" b="1" dirty="0" smtClean="0">
                <a:solidFill>
                  <a:srgbClr val="FFFC04"/>
                </a:solidFill>
              </a:rPr>
              <a:t>mais le ‘</a:t>
            </a:r>
            <a:r>
              <a:rPr lang="fr-CA" sz="5400" b="1" dirty="0" err="1" smtClean="0">
                <a:solidFill>
                  <a:srgbClr val="00FF00"/>
                </a:solidFill>
              </a:rPr>
              <a:t>ent</a:t>
            </a:r>
            <a:r>
              <a:rPr lang="fr-CA" sz="5400" b="1" dirty="0" smtClean="0">
                <a:solidFill>
                  <a:srgbClr val="FFFC04"/>
                </a:solidFill>
              </a:rPr>
              <a:t>’</a:t>
            </a:r>
            <a:r>
              <a:rPr lang="fr-CA" sz="5400" b="1" dirty="0" smtClean="0">
                <a:solidFill>
                  <a:srgbClr val="99FF66"/>
                </a:solidFill>
              </a:rPr>
              <a:t> </a:t>
            </a:r>
            <a:r>
              <a:rPr lang="fr-CA" sz="5400" b="1" dirty="0" smtClean="0">
                <a:solidFill>
                  <a:srgbClr val="FFFC04"/>
                </a:solidFill>
              </a:rPr>
              <a:t>n’est pas prononcé!)</a:t>
            </a:r>
            <a:r>
              <a:rPr lang="en-CA" sz="5400" b="1" u="sng" dirty="0"/>
              <a:t/>
            </a:r>
            <a:br>
              <a:rPr lang="en-CA" sz="5400" b="1" u="sng" dirty="0"/>
            </a:br>
            <a:endParaRPr lang="en-CA" sz="5400" dirty="0"/>
          </a:p>
        </p:txBody>
      </p:sp>
      <p:pic>
        <p:nvPicPr>
          <p:cNvPr id="3" name="Picture 2" descr="hm00049_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86512" y="1857364"/>
            <a:ext cx="519172" cy="759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-428660" y="428612"/>
            <a:ext cx="1000132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sz="4800" dirty="0" smtClean="0">
                <a:latin typeface="Arial Rounded MT Bold" pitchFamily="34" charset="0"/>
                <a:ea typeface="+mj-ea"/>
                <a:cs typeface="+mj-cs"/>
              </a:rPr>
              <a:t>Elle</a:t>
            </a:r>
            <a:r>
              <a:rPr lang="fr-CA" sz="4800" noProof="0" dirty="0" smtClean="0">
                <a:latin typeface="Arial Rounded MT Bold" pitchFamily="34" charset="0"/>
                <a:ea typeface="+mj-ea"/>
                <a:cs typeface="+mj-cs"/>
              </a:rPr>
              <a:t>  _________  l’autobus.</a:t>
            </a:r>
            <a:endParaRPr kumimoji="0" lang="en-CA" sz="4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28794" y="571480"/>
            <a:ext cx="3214710" cy="785818"/>
          </a:xfrm>
        </p:spPr>
        <p:txBody>
          <a:bodyPr>
            <a:noAutofit/>
          </a:bodyPr>
          <a:lstStyle/>
          <a:p>
            <a:r>
              <a:rPr lang="fr-CA" sz="4800" dirty="0" smtClean="0">
                <a:solidFill>
                  <a:srgbClr val="00FF00"/>
                </a:solidFill>
                <a:latin typeface="Arial Rounded MT Bold" pitchFamily="34" charset="0"/>
              </a:rPr>
              <a:t>attend</a:t>
            </a:r>
            <a:endParaRPr lang="en-CA" sz="4800" dirty="0">
              <a:solidFill>
                <a:srgbClr val="00FF00"/>
              </a:solidFill>
              <a:latin typeface="Arial Rounded MT Bold" pitchFamily="34" charset="0"/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-71470" y="5357834"/>
            <a:ext cx="971556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sz="4400" dirty="0" smtClean="0">
                <a:latin typeface="Arial Rounded MT Bold" pitchFamily="34" charset="0"/>
                <a:ea typeface="+mj-ea"/>
                <a:cs typeface="+mj-cs"/>
              </a:rPr>
              <a:t>Elles ____________  l’autobus.</a:t>
            </a:r>
            <a:endParaRPr kumimoji="0" lang="en-CA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2071670" y="5286388"/>
            <a:ext cx="4143404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sz="4400" dirty="0" smtClean="0">
                <a:solidFill>
                  <a:srgbClr val="00FF00"/>
                </a:solidFill>
                <a:latin typeface="Arial Rounded MT Bold" pitchFamily="34" charset="0"/>
                <a:ea typeface="+mj-ea"/>
                <a:cs typeface="+mj-cs"/>
              </a:rPr>
              <a:t>atten</a:t>
            </a:r>
            <a:r>
              <a:rPr lang="fr-CA" sz="4400" b="1" u="sng" dirty="0" smtClean="0">
                <a:solidFill>
                  <a:srgbClr val="00FF00"/>
                </a:solidFill>
                <a:latin typeface="Arial Rounded MT Bold" pitchFamily="34" charset="0"/>
                <a:ea typeface="+mj-ea"/>
                <a:cs typeface="+mj-cs"/>
              </a:rPr>
              <a:t>d</a:t>
            </a:r>
            <a:r>
              <a:rPr lang="fr-CA" sz="4400" noProof="0" dirty="0" err="1" smtClean="0">
                <a:solidFill>
                  <a:srgbClr val="00FF00"/>
                </a:solidFill>
                <a:latin typeface="Arial Rounded MT Bold" pitchFamily="34" charset="0"/>
                <a:ea typeface="+mj-ea"/>
                <a:cs typeface="+mj-cs"/>
              </a:rPr>
              <a:t>ent</a:t>
            </a:r>
            <a:endParaRPr kumimoji="0" lang="en-CA" sz="4400" b="0" i="0" u="none" strike="noStrike" kern="1200" cap="none" spc="0" normalizeH="0" baseline="0" noProof="0" dirty="0" smtClean="0">
              <a:ln>
                <a:noFill/>
              </a:ln>
              <a:solidFill>
                <a:srgbClr val="00FF00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30722" name="AutoShape 2" descr="bald fat man blushing animated gif"/>
          <p:cNvSpPr>
            <a:spLocks noChangeAspect="1" noChangeArrowheads="1"/>
          </p:cNvSpPr>
          <p:nvPr/>
        </p:nvSpPr>
        <p:spPr bwMode="auto">
          <a:xfrm>
            <a:off x="155575" y="-509588"/>
            <a:ext cx="809625" cy="107632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CA"/>
          </a:p>
        </p:txBody>
      </p:sp>
      <p:sp>
        <p:nvSpPr>
          <p:cNvPr id="37890" name="AutoShape 2" descr="http://comps.fotosearch.com/comp/DGV/DGV073/boy-girl-3-5_~200155490-001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CA"/>
          </a:p>
        </p:txBody>
      </p:sp>
      <p:sp>
        <p:nvSpPr>
          <p:cNvPr id="37892" name="AutoShape 4" descr="http://comps.fotosearch.com/comp/DGV/DGV073/boy-girl-3-5_~200155490-001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CA"/>
          </a:p>
        </p:txBody>
      </p:sp>
      <p:sp>
        <p:nvSpPr>
          <p:cNvPr id="37894" name="AutoShape 6" descr="http://comps.fotosearch.com/comp/DGV/DGV073/boy-girl-3-5_~200155490-001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CA"/>
          </a:p>
        </p:txBody>
      </p:sp>
      <p:pic>
        <p:nvPicPr>
          <p:cNvPr id="265" name="Picture 2" descr="68808198.g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625" y="2643188"/>
            <a:ext cx="4071938" cy="2490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" name="Picture 2" descr="68808198.g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3438" y="2643188"/>
            <a:ext cx="3786187" cy="2314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  <p:bldP spid="2" grpId="1"/>
      <p:bldP spid="3" grpId="0"/>
      <p:bldP spid="5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-428660" y="428612"/>
            <a:ext cx="1000132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sz="4800" dirty="0" smtClean="0">
                <a:latin typeface="Arial Rounded MT Bold" pitchFamily="34" charset="0"/>
                <a:ea typeface="+mj-ea"/>
                <a:cs typeface="+mj-cs"/>
              </a:rPr>
              <a:t>Le chien</a:t>
            </a:r>
            <a:r>
              <a:rPr lang="fr-CA" sz="4800" noProof="0" dirty="0" smtClean="0">
                <a:latin typeface="Arial Rounded MT Bold" pitchFamily="34" charset="0"/>
                <a:ea typeface="+mj-ea"/>
                <a:cs typeface="+mj-cs"/>
              </a:rPr>
              <a:t>  _________  un bruit.</a:t>
            </a:r>
            <a:endParaRPr kumimoji="0" lang="en-CA" sz="4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28926" y="571480"/>
            <a:ext cx="3214710" cy="785818"/>
          </a:xfrm>
        </p:spPr>
        <p:txBody>
          <a:bodyPr>
            <a:noAutofit/>
          </a:bodyPr>
          <a:lstStyle/>
          <a:p>
            <a:r>
              <a:rPr lang="fr-CA" sz="4800" dirty="0" smtClean="0">
                <a:solidFill>
                  <a:srgbClr val="00FF00"/>
                </a:solidFill>
                <a:latin typeface="Arial Rounded MT Bold" pitchFamily="34" charset="0"/>
              </a:rPr>
              <a:t>entend</a:t>
            </a:r>
            <a:endParaRPr lang="en-CA" sz="4800" dirty="0">
              <a:solidFill>
                <a:srgbClr val="00FF00"/>
              </a:solidFill>
              <a:latin typeface="Arial Rounded MT Bold" pitchFamily="34" charset="0"/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-214346" y="5357834"/>
            <a:ext cx="971556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sz="4400" dirty="0" smtClean="0">
                <a:latin typeface="Arial Rounded MT Bold" pitchFamily="34" charset="0"/>
                <a:ea typeface="+mj-ea"/>
                <a:cs typeface="+mj-cs"/>
              </a:rPr>
              <a:t>Les </a:t>
            </a:r>
            <a:r>
              <a:rPr lang="fr-CA" sz="4400" smtClean="0">
                <a:latin typeface="Arial Rounded MT Bold" pitchFamily="34" charset="0"/>
                <a:ea typeface="+mj-ea"/>
                <a:cs typeface="+mj-cs"/>
              </a:rPr>
              <a:t>chiens ____________  </a:t>
            </a:r>
            <a:r>
              <a:rPr lang="fr-CA" sz="4400" dirty="0" smtClean="0">
                <a:latin typeface="Arial Rounded MT Bold" pitchFamily="34" charset="0"/>
                <a:ea typeface="+mj-ea"/>
                <a:cs typeface="+mj-cs"/>
              </a:rPr>
              <a:t>un bruit.</a:t>
            </a:r>
            <a:endParaRPr kumimoji="0" lang="en-CA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2786050" y="5286388"/>
            <a:ext cx="4143404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sz="4400" dirty="0" smtClean="0">
                <a:solidFill>
                  <a:srgbClr val="00FF00"/>
                </a:solidFill>
                <a:latin typeface="Arial Rounded MT Bold" pitchFamily="34" charset="0"/>
                <a:ea typeface="+mj-ea"/>
                <a:cs typeface="+mj-cs"/>
              </a:rPr>
              <a:t>enten</a:t>
            </a:r>
            <a:r>
              <a:rPr lang="fr-CA" sz="4400" b="1" u="sng" dirty="0" smtClean="0">
                <a:solidFill>
                  <a:srgbClr val="00FF00"/>
                </a:solidFill>
                <a:latin typeface="Arial Rounded MT Bold" pitchFamily="34" charset="0"/>
                <a:ea typeface="+mj-ea"/>
                <a:cs typeface="+mj-cs"/>
              </a:rPr>
              <a:t>d</a:t>
            </a:r>
            <a:r>
              <a:rPr lang="fr-CA" sz="4400" noProof="0" dirty="0" err="1" smtClean="0">
                <a:solidFill>
                  <a:srgbClr val="00FF00"/>
                </a:solidFill>
                <a:latin typeface="Arial Rounded MT Bold" pitchFamily="34" charset="0"/>
                <a:ea typeface="+mj-ea"/>
                <a:cs typeface="+mj-cs"/>
              </a:rPr>
              <a:t>ent</a:t>
            </a:r>
            <a:endParaRPr kumimoji="0" lang="en-CA" sz="4400" b="0" i="0" u="none" strike="noStrike" kern="1200" cap="none" spc="0" normalizeH="0" baseline="0" noProof="0" dirty="0" smtClean="0">
              <a:ln>
                <a:noFill/>
              </a:ln>
              <a:solidFill>
                <a:srgbClr val="00FF00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30722" name="AutoShape 2" descr="bald fat man blushing animated gif"/>
          <p:cNvSpPr>
            <a:spLocks noChangeAspect="1" noChangeArrowheads="1"/>
          </p:cNvSpPr>
          <p:nvPr/>
        </p:nvSpPr>
        <p:spPr bwMode="auto">
          <a:xfrm>
            <a:off x="155575" y="-509588"/>
            <a:ext cx="809625" cy="107632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CA"/>
          </a:p>
        </p:txBody>
      </p:sp>
      <p:sp>
        <p:nvSpPr>
          <p:cNvPr id="37890" name="AutoShape 2" descr="http://comps.fotosearch.com/comp/DGV/DGV073/boy-girl-3-5_~200155490-001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CA"/>
          </a:p>
        </p:txBody>
      </p:sp>
      <p:sp>
        <p:nvSpPr>
          <p:cNvPr id="37892" name="AutoShape 4" descr="http://comps.fotosearch.com/comp/DGV/DGV073/boy-girl-3-5_~200155490-001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CA"/>
          </a:p>
        </p:txBody>
      </p:sp>
      <p:sp>
        <p:nvSpPr>
          <p:cNvPr id="37894" name="AutoShape 6" descr="http://comps.fotosearch.com/comp/DGV/DGV073/boy-girl-3-5_~200155490-001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CA"/>
          </a:p>
        </p:txBody>
      </p:sp>
      <p:pic>
        <p:nvPicPr>
          <p:cNvPr id="12" name="Picture 5" descr="chien entend.g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00545" y="2285992"/>
            <a:ext cx="2357438" cy="2357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7" descr="chien entend.g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71670" y="2357430"/>
            <a:ext cx="2286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  <p:bldP spid="2" grpId="1"/>
      <p:bldP spid="3" grpId="0"/>
      <p:bldP spid="5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-428660" y="428612"/>
            <a:ext cx="1000132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sz="4800" dirty="0" smtClean="0">
                <a:latin typeface="Arial Rounded MT Bold" pitchFamily="34" charset="0"/>
                <a:ea typeface="+mj-ea"/>
                <a:cs typeface="+mj-cs"/>
              </a:rPr>
              <a:t>Il </a:t>
            </a:r>
            <a:r>
              <a:rPr lang="fr-CA" sz="4800" noProof="0" dirty="0" smtClean="0">
                <a:latin typeface="Arial Rounded MT Bold" pitchFamily="34" charset="0"/>
                <a:ea typeface="+mj-ea"/>
                <a:cs typeface="+mj-cs"/>
              </a:rPr>
              <a:t>_________  les escaliers.</a:t>
            </a:r>
            <a:endParaRPr kumimoji="0" lang="en-CA" sz="4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2976" y="642918"/>
            <a:ext cx="3214710" cy="785818"/>
          </a:xfrm>
        </p:spPr>
        <p:txBody>
          <a:bodyPr>
            <a:noAutofit/>
          </a:bodyPr>
          <a:lstStyle/>
          <a:p>
            <a:r>
              <a:rPr lang="fr-CA" sz="4800" dirty="0" smtClean="0">
                <a:solidFill>
                  <a:srgbClr val="00FF00"/>
                </a:solidFill>
                <a:latin typeface="Arial Rounded MT Bold" pitchFamily="34" charset="0"/>
              </a:rPr>
              <a:t>descend</a:t>
            </a:r>
            <a:endParaRPr lang="en-CA" sz="4800" dirty="0">
              <a:solidFill>
                <a:srgbClr val="00FF00"/>
              </a:solidFill>
              <a:latin typeface="Arial Rounded MT Bold" pitchFamily="34" charset="0"/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-214346" y="5357834"/>
            <a:ext cx="971556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sz="4400" dirty="0" smtClean="0">
                <a:latin typeface="Arial Rounded MT Bold" pitchFamily="34" charset="0"/>
                <a:ea typeface="+mj-ea"/>
                <a:cs typeface="+mj-cs"/>
              </a:rPr>
              <a:t>Ils ____________  les escaliers.</a:t>
            </a:r>
            <a:endParaRPr kumimoji="0" lang="en-CA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1071538" y="5286388"/>
            <a:ext cx="4143404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sz="4400" dirty="0" smtClean="0">
                <a:solidFill>
                  <a:srgbClr val="00FF00"/>
                </a:solidFill>
                <a:latin typeface="Arial Rounded MT Bold" pitchFamily="34" charset="0"/>
                <a:ea typeface="+mj-ea"/>
                <a:cs typeface="+mj-cs"/>
              </a:rPr>
              <a:t>descen</a:t>
            </a:r>
            <a:r>
              <a:rPr lang="fr-CA" sz="4400" b="1" u="sng" dirty="0" smtClean="0">
                <a:solidFill>
                  <a:srgbClr val="00FF00"/>
                </a:solidFill>
                <a:latin typeface="Arial Rounded MT Bold" pitchFamily="34" charset="0"/>
                <a:ea typeface="+mj-ea"/>
                <a:cs typeface="+mj-cs"/>
              </a:rPr>
              <a:t>d</a:t>
            </a:r>
            <a:r>
              <a:rPr lang="fr-CA" sz="4400" noProof="0" dirty="0" err="1" smtClean="0">
                <a:solidFill>
                  <a:srgbClr val="00FF00"/>
                </a:solidFill>
                <a:latin typeface="Arial Rounded MT Bold" pitchFamily="34" charset="0"/>
                <a:ea typeface="+mj-ea"/>
                <a:cs typeface="+mj-cs"/>
              </a:rPr>
              <a:t>ent</a:t>
            </a:r>
            <a:endParaRPr kumimoji="0" lang="en-CA" sz="4400" b="0" i="0" u="none" strike="noStrike" kern="1200" cap="none" spc="0" normalizeH="0" baseline="0" noProof="0" dirty="0" smtClean="0">
              <a:ln>
                <a:noFill/>
              </a:ln>
              <a:solidFill>
                <a:srgbClr val="00FF00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30722" name="AutoShape 2" descr="bald fat man blushing animated gif"/>
          <p:cNvSpPr>
            <a:spLocks noChangeAspect="1" noChangeArrowheads="1"/>
          </p:cNvSpPr>
          <p:nvPr/>
        </p:nvSpPr>
        <p:spPr bwMode="auto">
          <a:xfrm>
            <a:off x="155575" y="-509588"/>
            <a:ext cx="809625" cy="107632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CA"/>
          </a:p>
        </p:txBody>
      </p:sp>
      <p:sp>
        <p:nvSpPr>
          <p:cNvPr id="37890" name="AutoShape 2" descr="http://comps.fotosearch.com/comp/DGV/DGV073/boy-girl-3-5_~200155490-001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CA"/>
          </a:p>
        </p:txBody>
      </p:sp>
      <p:sp>
        <p:nvSpPr>
          <p:cNvPr id="37892" name="AutoShape 4" descr="http://comps.fotosearch.com/comp/DGV/DGV073/boy-girl-3-5_~200155490-001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CA"/>
          </a:p>
        </p:txBody>
      </p:sp>
      <p:sp>
        <p:nvSpPr>
          <p:cNvPr id="37894" name="AutoShape 6" descr="http://comps.fotosearch.com/comp/DGV/DGV073/boy-girl-3-5_~200155490-001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CA"/>
          </a:p>
        </p:txBody>
      </p:sp>
      <p:pic>
        <p:nvPicPr>
          <p:cNvPr id="14" name="Picture 13" descr="C:\Documents and Settings\SDuckworth\Local Settings\Temporary Internet Files\Content.IE5\KY04JUSC\bd08665_[1].wmf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28860" y="1928802"/>
            <a:ext cx="1714512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15" descr="C:\Documents and Settings\SDuckworth\Local Settings\Temporary Internet Files\Content.IE5\KY04JUSC\bd08665_[1].wmf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4876" y="1928802"/>
            <a:ext cx="1714512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  <p:bldP spid="2" grpId="1"/>
      <p:bldP spid="3" grpId="0"/>
      <p:bldP spid="5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-428660" y="428612"/>
            <a:ext cx="1000132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sz="4800" noProof="0" dirty="0" smtClean="0">
                <a:latin typeface="Arial Rounded MT Bold" pitchFamily="34" charset="0"/>
                <a:ea typeface="+mj-ea"/>
                <a:cs typeface="+mj-cs"/>
              </a:rPr>
              <a:t>Le </a:t>
            </a:r>
            <a:r>
              <a:rPr lang="fr-CA" sz="4800" noProof="0" dirty="0" err="1" smtClean="0">
                <a:latin typeface="Arial Rounded MT Bold" pitchFamily="34" charset="0"/>
                <a:ea typeface="+mj-ea"/>
                <a:cs typeface="+mj-cs"/>
              </a:rPr>
              <a:t>vampire_________</a:t>
            </a:r>
            <a:r>
              <a:rPr lang="fr-CA" sz="4800" noProof="0" dirty="0" smtClean="0">
                <a:latin typeface="Arial Rounded MT Bold" pitchFamily="34" charset="0"/>
                <a:ea typeface="+mj-ea"/>
                <a:cs typeface="+mj-cs"/>
              </a:rPr>
              <a:t>  le cou.</a:t>
            </a:r>
            <a:endParaRPr kumimoji="0" lang="en-CA" sz="4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57554" y="642918"/>
            <a:ext cx="3214710" cy="785818"/>
          </a:xfrm>
        </p:spPr>
        <p:txBody>
          <a:bodyPr>
            <a:noAutofit/>
          </a:bodyPr>
          <a:lstStyle/>
          <a:p>
            <a:r>
              <a:rPr lang="fr-CA" sz="4800" dirty="0" smtClean="0">
                <a:solidFill>
                  <a:srgbClr val="00FF00"/>
                </a:solidFill>
                <a:latin typeface="Arial Rounded MT Bold" pitchFamily="34" charset="0"/>
              </a:rPr>
              <a:t>mord</a:t>
            </a:r>
            <a:endParaRPr lang="en-CA" sz="4800" dirty="0">
              <a:solidFill>
                <a:srgbClr val="00FF00"/>
              </a:solidFill>
              <a:latin typeface="Arial Rounded MT Bold" pitchFamily="34" charset="0"/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-214346" y="5357834"/>
            <a:ext cx="971556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sz="4000" dirty="0" smtClean="0">
                <a:latin typeface="Arial Rounded MT Bold" pitchFamily="34" charset="0"/>
                <a:ea typeface="+mj-ea"/>
                <a:cs typeface="+mj-cs"/>
              </a:rPr>
              <a:t>Les vampires __________ les cous.</a:t>
            </a:r>
            <a:endParaRPr kumimoji="0" lang="en-CA" sz="4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3071802" y="5286388"/>
            <a:ext cx="4143404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sz="4000" dirty="0" smtClean="0">
                <a:solidFill>
                  <a:srgbClr val="00FF00"/>
                </a:solidFill>
                <a:latin typeface="Arial Rounded MT Bold" pitchFamily="34" charset="0"/>
                <a:ea typeface="+mj-ea"/>
                <a:cs typeface="+mj-cs"/>
              </a:rPr>
              <a:t>mor</a:t>
            </a:r>
            <a:r>
              <a:rPr lang="fr-CA" sz="4000" b="1" u="sng" dirty="0" smtClean="0">
                <a:solidFill>
                  <a:srgbClr val="00FF00"/>
                </a:solidFill>
                <a:latin typeface="Arial Rounded MT Bold" pitchFamily="34" charset="0"/>
                <a:ea typeface="+mj-ea"/>
                <a:cs typeface="+mj-cs"/>
              </a:rPr>
              <a:t>d</a:t>
            </a:r>
            <a:r>
              <a:rPr lang="fr-CA" sz="4000" noProof="0" dirty="0" err="1" smtClean="0">
                <a:solidFill>
                  <a:srgbClr val="00FF00"/>
                </a:solidFill>
                <a:latin typeface="Arial Rounded MT Bold" pitchFamily="34" charset="0"/>
                <a:ea typeface="+mj-ea"/>
                <a:cs typeface="+mj-cs"/>
              </a:rPr>
              <a:t>ent</a:t>
            </a:r>
            <a:endParaRPr kumimoji="0" lang="en-CA" sz="4000" b="0" i="0" u="none" strike="noStrike" kern="1200" cap="none" spc="0" normalizeH="0" baseline="0" noProof="0" dirty="0" smtClean="0">
              <a:ln>
                <a:noFill/>
              </a:ln>
              <a:solidFill>
                <a:srgbClr val="00FF00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30722" name="AutoShape 2" descr="bald fat man blushing animated gif"/>
          <p:cNvSpPr>
            <a:spLocks noChangeAspect="1" noChangeArrowheads="1"/>
          </p:cNvSpPr>
          <p:nvPr/>
        </p:nvSpPr>
        <p:spPr bwMode="auto">
          <a:xfrm>
            <a:off x="155575" y="-509588"/>
            <a:ext cx="809625" cy="107632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CA"/>
          </a:p>
        </p:txBody>
      </p:sp>
      <p:sp>
        <p:nvSpPr>
          <p:cNvPr id="37890" name="AutoShape 2" descr="http://comps.fotosearch.com/comp/DGV/DGV073/boy-girl-3-5_~200155490-001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CA"/>
          </a:p>
        </p:txBody>
      </p:sp>
      <p:sp>
        <p:nvSpPr>
          <p:cNvPr id="37892" name="AutoShape 4" descr="http://comps.fotosearch.com/comp/DGV/DGV073/boy-girl-3-5_~200155490-001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CA"/>
          </a:p>
        </p:txBody>
      </p:sp>
      <p:sp>
        <p:nvSpPr>
          <p:cNvPr id="37894" name="AutoShape 6" descr="http://comps.fotosearch.com/comp/DGV/DGV073/boy-girl-3-5_~200155490-001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CA"/>
          </a:p>
        </p:txBody>
      </p:sp>
      <p:pic>
        <p:nvPicPr>
          <p:cNvPr id="51202" name="Picture 2" descr="http://api.ning.com/files/rFtOGyzwsajOerHk6KEEjgpPRNR48ymMuqSxojPvvSJSxcy4vk07rk71VIJPvRLLQCvdK3uV1EJp5RX64NmUDlyO*S-d5-QY/tanzdervampiresarahbeingbittenbylordwhathisfac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5852" y="1714488"/>
            <a:ext cx="3500462" cy="3617796"/>
          </a:xfrm>
          <a:prstGeom prst="rect">
            <a:avLst/>
          </a:prstGeom>
          <a:noFill/>
        </p:spPr>
      </p:pic>
      <p:pic>
        <p:nvPicPr>
          <p:cNvPr id="51205" name="Picture 5"/>
          <p:cNvPicPr>
            <a:picLocks noChangeAspect="1" noChangeArrowheads="1"/>
          </p:cNvPicPr>
          <p:nvPr/>
        </p:nvPicPr>
        <p:blipFill>
          <a:blip r:embed="rId3" cstate="print"/>
          <a:srcRect l="20377" t="20536" r="20377" b="20535"/>
          <a:stretch>
            <a:fillRect/>
          </a:stretch>
        </p:blipFill>
        <p:spPr bwMode="auto">
          <a:xfrm>
            <a:off x="4929190" y="1785926"/>
            <a:ext cx="3500462" cy="350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  <p:bldP spid="2" grpId="1"/>
      <p:bldP spid="3" grpId="0"/>
      <p:bldP spid="5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14348" y="3030545"/>
            <a:ext cx="7772400" cy="1470025"/>
          </a:xfrm>
        </p:spPr>
        <p:txBody>
          <a:bodyPr>
            <a:noAutofit/>
          </a:bodyPr>
          <a:lstStyle/>
          <a:p>
            <a:r>
              <a:rPr lang="fr-CA" sz="5400" b="1" dirty="0" smtClean="0">
                <a:solidFill>
                  <a:srgbClr val="E010C7"/>
                </a:solidFill>
              </a:rPr>
              <a:t>7. </a:t>
            </a:r>
            <a:r>
              <a:rPr lang="fr-CA" sz="5400" b="1" dirty="0" smtClean="0"/>
              <a:t>Les </a:t>
            </a:r>
            <a:r>
              <a:rPr lang="fr-CA" sz="5400" b="1" dirty="0"/>
              <a:t>verbes qui </a:t>
            </a:r>
            <a:r>
              <a:rPr lang="fr-CA" sz="5400" b="1" dirty="0" smtClean="0"/>
              <a:t>finissent avec le son </a:t>
            </a:r>
            <a:br>
              <a:rPr lang="fr-CA" sz="5400" b="1" dirty="0" smtClean="0"/>
            </a:br>
            <a:r>
              <a:rPr lang="fr-CA" sz="5400" b="1" dirty="0" smtClean="0"/>
              <a:t>« </a:t>
            </a:r>
            <a:r>
              <a:rPr lang="fr-CA" sz="5400" b="1" dirty="0" smtClean="0">
                <a:solidFill>
                  <a:srgbClr val="00FF00"/>
                </a:solidFill>
              </a:rPr>
              <a:t>z</a:t>
            </a:r>
            <a:r>
              <a:rPr lang="fr-CA" sz="5400" b="1" dirty="0" smtClean="0">
                <a:solidFill>
                  <a:srgbClr val="FF0000"/>
                </a:solidFill>
              </a:rPr>
              <a:t> </a:t>
            </a:r>
            <a:r>
              <a:rPr lang="fr-CA" sz="5400" b="1" dirty="0" smtClean="0"/>
              <a:t>» </a:t>
            </a:r>
            <a:br>
              <a:rPr lang="fr-CA" sz="5400" b="1" dirty="0" smtClean="0"/>
            </a:br>
            <a:r>
              <a:rPr lang="fr-CA" sz="5400" b="1" dirty="0" smtClean="0"/>
              <a:t>au pluriel</a:t>
            </a:r>
            <a:br>
              <a:rPr lang="fr-CA" sz="5400" b="1" dirty="0" smtClean="0"/>
            </a:br>
            <a:r>
              <a:rPr lang="fr-CA" sz="5400" b="1" dirty="0" smtClean="0">
                <a:solidFill>
                  <a:srgbClr val="FFFC04"/>
                </a:solidFill>
              </a:rPr>
              <a:t>(c’est </a:t>
            </a:r>
            <a:r>
              <a:rPr lang="fr-CA" sz="5400" b="1" dirty="0" err="1" smtClean="0">
                <a:solidFill>
                  <a:srgbClr val="00FF00"/>
                </a:solidFill>
              </a:rPr>
              <a:t>___sent</a:t>
            </a:r>
            <a:r>
              <a:rPr lang="fr-CA" sz="5400" b="1" dirty="0" smtClean="0">
                <a:solidFill>
                  <a:srgbClr val="00FF00"/>
                </a:solidFill>
              </a:rPr>
              <a:t> </a:t>
            </a:r>
            <a:r>
              <a:rPr lang="fr-CA" sz="5400" b="1" dirty="0" smtClean="0">
                <a:solidFill>
                  <a:srgbClr val="FFFC04"/>
                </a:solidFill>
              </a:rPr>
              <a:t>mais le ‘</a:t>
            </a:r>
            <a:r>
              <a:rPr lang="fr-CA" sz="5400" b="1" dirty="0" err="1" smtClean="0">
                <a:solidFill>
                  <a:srgbClr val="00FF00"/>
                </a:solidFill>
              </a:rPr>
              <a:t>ent</a:t>
            </a:r>
            <a:r>
              <a:rPr lang="fr-CA" sz="5400" b="1" dirty="0" smtClean="0">
                <a:solidFill>
                  <a:srgbClr val="FFFC04"/>
                </a:solidFill>
              </a:rPr>
              <a:t>’</a:t>
            </a:r>
            <a:r>
              <a:rPr lang="fr-CA" sz="5400" b="1" dirty="0" smtClean="0">
                <a:solidFill>
                  <a:srgbClr val="99FF66"/>
                </a:solidFill>
              </a:rPr>
              <a:t> </a:t>
            </a:r>
            <a:r>
              <a:rPr lang="fr-CA" sz="5400" b="1" dirty="0" smtClean="0">
                <a:solidFill>
                  <a:srgbClr val="FFFC04"/>
                </a:solidFill>
              </a:rPr>
              <a:t>n’est pas prononcé!)</a:t>
            </a:r>
            <a:r>
              <a:rPr lang="en-CA" sz="5400" b="1" u="sng" dirty="0"/>
              <a:t/>
            </a:r>
            <a:br>
              <a:rPr lang="en-CA" sz="5400" b="1" u="sng" dirty="0"/>
            </a:br>
            <a:endParaRPr lang="en-CA" sz="5400" dirty="0"/>
          </a:p>
        </p:txBody>
      </p:sp>
      <p:pic>
        <p:nvPicPr>
          <p:cNvPr id="3" name="Picture 2" descr="hm00049_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86512" y="1785926"/>
            <a:ext cx="519172" cy="759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842994" y="428604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4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Une</a:t>
            </a:r>
            <a:r>
              <a:rPr kumimoji="0" lang="en-CA" sz="4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 </a:t>
            </a:r>
            <a:r>
              <a:rPr kumimoji="0" lang="en-CA" sz="4400" b="0" i="0" u="none" strike="noStrike" kern="1200" cap="none" spc="0" normalizeH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fille</a:t>
            </a:r>
            <a:r>
              <a:rPr kumimoji="0" lang="en-CA" sz="4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 </a:t>
            </a:r>
            <a:r>
              <a:rPr kumimoji="0" lang="fr-CA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____</a:t>
            </a:r>
            <a:r>
              <a:rPr lang="fr-CA" sz="4400" dirty="0" smtClean="0">
                <a:latin typeface="Arial Rounded MT Bold" pitchFamily="34" charset="0"/>
                <a:ea typeface="+mj-ea"/>
                <a:cs typeface="+mj-cs"/>
              </a:rPr>
              <a:t>un chat</a:t>
            </a:r>
            <a:r>
              <a:rPr kumimoji="0" lang="fr-CA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.</a:t>
            </a:r>
            <a:endParaRPr kumimoji="0" lang="en-CA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86248" y="428604"/>
            <a:ext cx="1428760" cy="1143000"/>
          </a:xfrm>
        </p:spPr>
        <p:txBody>
          <a:bodyPr/>
          <a:lstStyle/>
          <a:p>
            <a:r>
              <a:rPr lang="fr-CA" dirty="0" smtClean="0">
                <a:solidFill>
                  <a:srgbClr val="00FF00"/>
                </a:solidFill>
                <a:latin typeface="Arial Rounded MT Bold" pitchFamily="34" charset="0"/>
              </a:rPr>
              <a:t>a</a:t>
            </a:r>
            <a:endParaRPr lang="en-CA" dirty="0">
              <a:solidFill>
                <a:srgbClr val="00FF00"/>
              </a:solidFill>
              <a:latin typeface="Arial Rounded MT Bold" pitchFamily="34" charset="0"/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714348" y="5429264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4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Deux</a:t>
            </a:r>
            <a:r>
              <a:rPr kumimoji="0" lang="en-CA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 </a:t>
            </a:r>
            <a:r>
              <a:rPr lang="fr-CA" sz="4400" smtClean="0">
                <a:latin typeface="Arial Rounded MT Bold" pitchFamily="34" charset="0"/>
                <a:ea typeface="+mj-ea"/>
                <a:cs typeface="+mj-cs"/>
              </a:rPr>
              <a:t>filles</a:t>
            </a:r>
            <a:r>
              <a:rPr kumimoji="0" lang="fr-CA" sz="4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______ </a:t>
            </a:r>
            <a:r>
              <a:rPr kumimoji="0" lang="fr-CA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un</a:t>
            </a:r>
            <a:r>
              <a:rPr kumimoji="0" lang="fr-CA" sz="4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 chat</a:t>
            </a:r>
            <a:r>
              <a:rPr kumimoji="0" lang="fr-CA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.</a:t>
            </a:r>
            <a:endParaRPr kumimoji="0" lang="en-CA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4357686" y="5429272"/>
            <a:ext cx="142876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CA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ont</a:t>
            </a:r>
            <a:endParaRPr kumimoji="0" lang="en-CA" sz="4400" b="0" i="0" u="none" strike="noStrike" kern="1200" cap="none" spc="0" normalizeH="0" baseline="0" noProof="0" dirty="0" smtClean="0">
              <a:ln>
                <a:noFill/>
              </a:ln>
              <a:solidFill>
                <a:srgbClr val="00FF00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pic>
        <p:nvPicPr>
          <p:cNvPr id="16386" name="Picture 2" descr="http://www.catsonlyvet.ca/files/girl_with_ca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43306" y="1857364"/>
            <a:ext cx="2434302" cy="3643338"/>
          </a:xfrm>
          <a:prstGeom prst="rect">
            <a:avLst/>
          </a:prstGeom>
          <a:noFill/>
        </p:spPr>
      </p:pic>
      <p:pic>
        <p:nvPicPr>
          <p:cNvPr id="16388" name="Picture 4" descr="http://www.birdus.com/JaysOldFamilyPhotos/GirlsWithCat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28992" y="1500174"/>
            <a:ext cx="2865426" cy="422145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  <p:bldP spid="2" grpId="1"/>
      <p:bldP spid="3" grpId="0"/>
      <p:bldP spid="5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-428660" y="428612"/>
            <a:ext cx="1000132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sz="4800" noProof="0" dirty="0" smtClean="0">
                <a:latin typeface="Arial Rounded MT Bold" pitchFamily="34" charset="0"/>
                <a:ea typeface="+mj-ea"/>
                <a:cs typeface="+mj-cs"/>
              </a:rPr>
              <a:t>La policière ____ « Arrête! »</a:t>
            </a:r>
            <a:endParaRPr kumimoji="0" lang="en-CA" sz="4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71802" y="571480"/>
            <a:ext cx="3214710" cy="785818"/>
          </a:xfrm>
        </p:spPr>
        <p:txBody>
          <a:bodyPr>
            <a:noAutofit/>
          </a:bodyPr>
          <a:lstStyle/>
          <a:p>
            <a:r>
              <a:rPr lang="fr-CA" sz="4800" dirty="0" smtClean="0">
                <a:solidFill>
                  <a:srgbClr val="00FF00"/>
                </a:solidFill>
                <a:latin typeface="Arial Rounded MT Bold" pitchFamily="34" charset="0"/>
              </a:rPr>
              <a:t>dit</a:t>
            </a:r>
            <a:endParaRPr lang="en-CA" sz="4800" dirty="0">
              <a:solidFill>
                <a:srgbClr val="00FF00"/>
              </a:solidFill>
              <a:latin typeface="Arial Rounded MT Bold" pitchFamily="34" charset="0"/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-214346" y="5357834"/>
            <a:ext cx="971556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sz="4000" dirty="0" smtClean="0">
                <a:latin typeface="Arial Rounded MT Bold" pitchFamily="34" charset="0"/>
                <a:ea typeface="+mj-ea"/>
                <a:cs typeface="+mj-cs"/>
              </a:rPr>
              <a:t>Les </a:t>
            </a:r>
            <a:r>
              <a:rPr lang="fr-CA" sz="4000" smtClean="0">
                <a:latin typeface="Arial Rounded MT Bold" pitchFamily="34" charset="0"/>
                <a:ea typeface="+mj-ea"/>
                <a:cs typeface="+mj-cs"/>
              </a:rPr>
              <a:t>policières ________ </a:t>
            </a:r>
            <a:r>
              <a:rPr lang="fr-CA" sz="4000" dirty="0" smtClean="0">
                <a:latin typeface="Arial Rounded MT Bold" pitchFamily="34" charset="0"/>
                <a:ea typeface="+mj-ea"/>
                <a:cs typeface="+mj-cs"/>
              </a:rPr>
              <a:t>« Arrête! »</a:t>
            </a:r>
            <a:endParaRPr kumimoji="0" lang="en-CA" sz="4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3000364" y="5286388"/>
            <a:ext cx="4143404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sz="4000" noProof="0" dirty="0" smtClean="0">
                <a:solidFill>
                  <a:srgbClr val="00FF00"/>
                </a:solidFill>
                <a:latin typeface="Arial Rounded MT Bold" pitchFamily="34" charset="0"/>
                <a:ea typeface="+mj-ea"/>
                <a:cs typeface="+mj-cs"/>
              </a:rPr>
              <a:t>di</a:t>
            </a:r>
            <a:r>
              <a:rPr lang="fr-CA" sz="4000" b="1" u="sng" noProof="0" dirty="0" smtClean="0">
                <a:solidFill>
                  <a:srgbClr val="00FF00"/>
                </a:solidFill>
                <a:latin typeface="Arial Rounded MT Bold" pitchFamily="34" charset="0"/>
                <a:ea typeface="+mj-ea"/>
                <a:cs typeface="+mj-cs"/>
              </a:rPr>
              <a:t>s</a:t>
            </a:r>
            <a:r>
              <a:rPr lang="fr-CA" sz="4000" noProof="0" dirty="0" smtClean="0">
                <a:solidFill>
                  <a:srgbClr val="00FF00"/>
                </a:solidFill>
                <a:latin typeface="Arial Rounded MT Bold" pitchFamily="34" charset="0"/>
                <a:ea typeface="+mj-ea"/>
                <a:cs typeface="+mj-cs"/>
              </a:rPr>
              <a:t>ent</a:t>
            </a:r>
            <a:endParaRPr kumimoji="0" lang="en-CA" sz="4000" b="0" i="0" u="none" strike="noStrike" kern="1200" cap="none" spc="0" normalizeH="0" baseline="0" noProof="0" dirty="0" smtClean="0">
              <a:ln>
                <a:noFill/>
              </a:ln>
              <a:solidFill>
                <a:srgbClr val="00FF00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30722" name="AutoShape 2" descr="bald fat man blushing animated gif"/>
          <p:cNvSpPr>
            <a:spLocks noChangeAspect="1" noChangeArrowheads="1"/>
          </p:cNvSpPr>
          <p:nvPr/>
        </p:nvSpPr>
        <p:spPr bwMode="auto">
          <a:xfrm>
            <a:off x="155575" y="-509588"/>
            <a:ext cx="809625" cy="107632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CA"/>
          </a:p>
        </p:txBody>
      </p:sp>
      <p:sp>
        <p:nvSpPr>
          <p:cNvPr id="37890" name="AutoShape 2" descr="http://comps.fotosearch.com/comp/DGV/DGV073/boy-girl-3-5_~200155490-001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CA"/>
          </a:p>
        </p:txBody>
      </p:sp>
      <p:sp>
        <p:nvSpPr>
          <p:cNvPr id="37892" name="AutoShape 4" descr="http://comps.fotosearch.com/comp/DGV/DGV073/boy-girl-3-5_~200155490-001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CA"/>
          </a:p>
        </p:txBody>
      </p:sp>
      <p:sp>
        <p:nvSpPr>
          <p:cNvPr id="37894" name="AutoShape 6" descr="http://comps.fotosearch.com/comp/DGV/DGV073/boy-girl-3-5_~200155490-001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CA"/>
          </a:p>
        </p:txBody>
      </p:sp>
      <p:pic>
        <p:nvPicPr>
          <p:cNvPr id="12" name="Picture 3" descr="32717092.g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86125" y="1928813"/>
            <a:ext cx="3714750" cy="3714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3" descr="32717092.g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28813"/>
            <a:ext cx="3786188" cy="3786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  <p:bldP spid="2" grpId="1"/>
      <p:bldP spid="3" grpId="0"/>
      <p:bldP spid="5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300" name="Picture 4" descr="http://umanitoba.greenmaplewellness.net/new/articles/images/0509/valueofabook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14612" y="1928802"/>
            <a:ext cx="3673954" cy="3429024"/>
          </a:xfrm>
          <a:prstGeom prst="rect">
            <a:avLst/>
          </a:prstGeom>
          <a:noFill/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-428660" y="428612"/>
            <a:ext cx="1000132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sz="4800" noProof="0" dirty="0" smtClean="0">
                <a:latin typeface="Arial Rounded MT Bold" pitchFamily="34" charset="0"/>
                <a:ea typeface="+mj-ea"/>
                <a:cs typeface="+mj-cs"/>
              </a:rPr>
              <a:t>La fille ____ une histoire.</a:t>
            </a:r>
            <a:endParaRPr kumimoji="0" lang="en-CA" sz="4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43108" y="642918"/>
            <a:ext cx="3214710" cy="785818"/>
          </a:xfrm>
        </p:spPr>
        <p:txBody>
          <a:bodyPr>
            <a:noAutofit/>
          </a:bodyPr>
          <a:lstStyle/>
          <a:p>
            <a:r>
              <a:rPr lang="fr-CA" sz="4800" dirty="0" smtClean="0">
                <a:solidFill>
                  <a:srgbClr val="00FF00"/>
                </a:solidFill>
                <a:latin typeface="Arial Rounded MT Bold" pitchFamily="34" charset="0"/>
              </a:rPr>
              <a:t>lit</a:t>
            </a:r>
            <a:endParaRPr lang="en-CA" sz="4800" dirty="0">
              <a:solidFill>
                <a:srgbClr val="00FF00"/>
              </a:solidFill>
              <a:latin typeface="Arial Rounded MT Bold" pitchFamily="34" charset="0"/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-214346" y="5357834"/>
            <a:ext cx="971556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sz="4000" dirty="0" smtClean="0">
                <a:latin typeface="Arial Rounded MT Bold" pitchFamily="34" charset="0"/>
                <a:ea typeface="+mj-ea"/>
                <a:cs typeface="+mj-cs"/>
              </a:rPr>
              <a:t>Les enfants ________ une histoire.</a:t>
            </a:r>
            <a:endParaRPr kumimoji="0" lang="en-CA" sz="4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2571736" y="5286388"/>
            <a:ext cx="4143404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sz="4000" dirty="0" smtClean="0">
                <a:solidFill>
                  <a:srgbClr val="00FF00"/>
                </a:solidFill>
                <a:latin typeface="Arial Rounded MT Bold" pitchFamily="34" charset="0"/>
                <a:ea typeface="+mj-ea"/>
                <a:cs typeface="+mj-cs"/>
              </a:rPr>
              <a:t>l</a:t>
            </a:r>
            <a:r>
              <a:rPr lang="fr-CA" sz="4000" noProof="0" dirty="0" err="1" smtClean="0">
                <a:solidFill>
                  <a:srgbClr val="00FF00"/>
                </a:solidFill>
                <a:latin typeface="Arial Rounded MT Bold" pitchFamily="34" charset="0"/>
                <a:ea typeface="+mj-ea"/>
                <a:cs typeface="+mj-cs"/>
              </a:rPr>
              <a:t>i</a:t>
            </a:r>
            <a:r>
              <a:rPr lang="fr-CA" sz="4000" b="1" u="sng" noProof="0" dirty="0" err="1" smtClean="0">
                <a:solidFill>
                  <a:srgbClr val="00FF00"/>
                </a:solidFill>
                <a:latin typeface="Arial Rounded MT Bold" pitchFamily="34" charset="0"/>
                <a:ea typeface="+mj-ea"/>
                <a:cs typeface="+mj-cs"/>
              </a:rPr>
              <a:t>s</a:t>
            </a:r>
            <a:r>
              <a:rPr lang="fr-CA" sz="4000" noProof="0" dirty="0" err="1" smtClean="0">
                <a:solidFill>
                  <a:srgbClr val="00FF00"/>
                </a:solidFill>
                <a:latin typeface="Arial Rounded MT Bold" pitchFamily="34" charset="0"/>
                <a:ea typeface="+mj-ea"/>
                <a:cs typeface="+mj-cs"/>
              </a:rPr>
              <a:t>ent</a:t>
            </a:r>
            <a:endParaRPr kumimoji="0" lang="en-CA" sz="4000" b="0" i="0" u="none" strike="noStrike" kern="1200" cap="none" spc="0" normalizeH="0" baseline="0" noProof="0" dirty="0" smtClean="0">
              <a:ln>
                <a:noFill/>
              </a:ln>
              <a:solidFill>
                <a:srgbClr val="00FF00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30722" name="AutoShape 2" descr="bald fat man blushing animated gif"/>
          <p:cNvSpPr>
            <a:spLocks noChangeAspect="1" noChangeArrowheads="1"/>
          </p:cNvSpPr>
          <p:nvPr/>
        </p:nvSpPr>
        <p:spPr bwMode="auto">
          <a:xfrm>
            <a:off x="155575" y="-509588"/>
            <a:ext cx="809625" cy="107632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CA"/>
          </a:p>
        </p:txBody>
      </p:sp>
      <p:sp>
        <p:nvSpPr>
          <p:cNvPr id="37890" name="AutoShape 2" descr="http://comps.fotosearch.com/comp/DGV/DGV073/boy-girl-3-5_~200155490-001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CA"/>
          </a:p>
        </p:txBody>
      </p:sp>
      <p:sp>
        <p:nvSpPr>
          <p:cNvPr id="37892" name="AutoShape 4" descr="http://comps.fotosearch.com/comp/DGV/DGV073/boy-girl-3-5_~200155490-001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CA"/>
          </a:p>
        </p:txBody>
      </p:sp>
      <p:sp>
        <p:nvSpPr>
          <p:cNvPr id="37894" name="AutoShape 6" descr="http://comps.fotosearch.com/comp/DGV/DGV073/boy-girl-3-5_~200155490-001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CA"/>
          </a:p>
        </p:txBody>
      </p:sp>
      <p:pic>
        <p:nvPicPr>
          <p:cNvPr id="55298" name="Picture 2" descr="http://www.butlerpubliclibrary.net/images/storytime/children%20reading%20storybook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14612" y="2094318"/>
            <a:ext cx="3643338" cy="304919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  <p:bldP spid="2" grpId="1"/>
      <p:bldP spid="3" grpId="0"/>
      <p:bldP spid="5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-428660" y="428612"/>
            <a:ext cx="1000132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sz="4800" dirty="0" smtClean="0">
                <a:latin typeface="Arial Rounded MT Bold" pitchFamily="34" charset="0"/>
                <a:ea typeface="+mj-ea"/>
                <a:cs typeface="+mj-cs"/>
              </a:rPr>
              <a:t>Elle </a:t>
            </a:r>
            <a:r>
              <a:rPr lang="fr-CA" sz="4800" noProof="0" dirty="0" smtClean="0">
                <a:latin typeface="Arial Rounded MT Bold" pitchFamily="34" charset="0"/>
                <a:ea typeface="+mj-ea"/>
                <a:cs typeface="+mj-cs"/>
              </a:rPr>
              <a:t> _________ une auto.</a:t>
            </a:r>
            <a:endParaRPr kumimoji="0" lang="en-CA" sz="4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14546" y="642918"/>
            <a:ext cx="3214710" cy="785818"/>
          </a:xfrm>
        </p:spPr>
        <p:txBody>
          <a:bodyPr>
            <a:noAutofit/>
          </a:bodyPr>
          <a:lstStyle/>
          <a:p>
            <a:r>
              <a:rPr lang="fr-CA" sz="4800" dirty="0" smtClean="0">
                <a:solidFill>
                  <a:srgbClr val="00FF00"/>
                </a:solidFill>
                <a:latin typeface="Arial Rounded MT Bold" pitchFamily="34" charset="0"/>
              </a:rPr>
              <a:t>conduit</a:t>
            </a:r>
            <a:endParaRPr lang="en-CA" sz="4800" dirty="0">
              <a:solidFill>
                <a:srgbClr val="00FF00"/>
              </a:solidFill>
              <a:latin typeface="Arial Rounded MT Bold" pitchFamily="34" charset="0"/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-214346" y="5357834"/>
            <a:ext cx="971556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sz="4800" dirty="0" smtClean="0">
                <a:latin typeface="Arial Rounded MT Bold" pitchFamily="34" charset="0"/>
                <a:ea typeface="+mj-ea"/>
                <a:cs typeface="+mj-cs"/>
              </a:rPr>
              <a:t>Elles _____________ des autos.</a:t>
            </a:r>
            <a:endParaRPr kumimoji="0" lang="en-CA" sz="4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1785918" y="5286388"/>
            <a:ext cx="4143404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sz="4800" noProof="0" dirty="0" smtClean="0">
                <a:solidFill>
                  <a:srgbClr val="00FF00"/>
                </a:solidFill>
                <a:latin typeface="Arial Rounded MT Bold" pitchFamily="34" charset="0"/>
                <a:ea typeface="+mj-ea"/>
                <a:cs typeface="+mj-cs"/>
              </a:rPr>
              <a:t>condui</a:t>
            </a:r>
            <a:r>
              <a:rPr lang="fr-CA" sz="4800" b="1" u="sng" noProof="0" dirty="0" smtClean="0">
                <a:solidFill>
                  <a:srgbClr val="00FF00"/>
                </a:solidFill>
                <a:latin typeface="Arial Rounded MT Bold" pitchFamily="34" charset="0"/>
                <a:ea typeface="+mj-ea"/>
                <a:cs typeface="+mj-cs"/>
              </a:rPr>
              <a:t>s</a:t>
            </a:r>
            <a:r>
              <a:rPr lang="fr-CA" sz="4800" noProof="0" dirty="0" smtClean="0">
                <a:solidFill>
                  <a:srgbClr val="00FF00"/>
                </a:solidFill>
                <a:latin typeface="Arial Rounded MT Bold" pitchFamily="34" charset="0"/>
                <a:ea typeface="+mj-ea"/>
                <a:cs typeface="+mj-cs"/>
              </a:rPr>
              <a:t>ent</a:t>
            </a:r>
            <a:endParaRPr kumimoji="0" lang="en-CA" sz="4800" b="0" i="0" u="none" strike="noStrike" kern="1200" cap="none" spc="0" normalizeH="0" baseline="0" noProof="0" dirty="0" smtClean="0">
              <a:ln>
                <a:noFill/>
              </a:ln>
              <a:solidFill>
                <a:srgbClr val="00FF00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30722" name="AutoShape 2" descr="bald fat man blushing animated gif"/>
          <p:cNvSpPr>
            <a:spLocks noChangeAspect="1" noChangeArrowheads="1"/>
          </p:cNvSpPr>
          <p:nvPr/>
        </p:nvSpPr>
        <p:spPr bwMode="auto">
          <a:xfrm>
            <a:off x="155575" y="-509588"/>
            <a:ext cx="809625" cy="107632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CA"/>
          </a:p>
        </p:txBody>
      </p:sp>
      <p:sp>
        <p:nvSpPr>
          <p:cNvPr id="37890" name="AutoShape 2" descr="http://comps.fotosearch.com/comp/DGV/DGV073/boy-girl-3-5_~200155490-001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CA"/>
          </a:p>
        </p:txBody>
      </p:sp>
      <p:sp>
        <p:nvSpPr>
          <p:cNvPr id="37892" name="AutoShape 4" descr="http://comps.fotosearch.com/comp/DGV/DGV073/boy-girl-3-5_~200155490-001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CA"/>
          </a:p>
        </p:txBody>
      </p:sp>
      <p:sp>
        <p:nvSpPr>
          <p:cNvPr id="37894" name="AutoShape 6" descr="http://comps.fotosearch.com/comp/DGV/DGV073/boy-girl-3-5_~200155490-001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CA"/>
          </a:p>
        </p:txBody>
      </p:sp>
      <p:pic>
        <p:nvPicPr>
          <p:cNvPr id="583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3108" y="3214686"/>
            <a:ext cx="2499852" cy="10779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2544" y="3214686"/>
            <a:ext cx="2499852" cy="10779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  <p:bldP spid="2" grpId="1"/>
      <p:bldP spid="3" grpId="0"/>
      <p:bldP spid="5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42910" y="3030545"/>
            <a:ext cx="7772400" cy="1470025"/>
          </a:xfrm>
        </p:spPr>
        <p:txBody>
          <a:bodyPr>
            <a:noAutofit/>
          </a:bodyPr>
          <a:lstStyle/>
          <a:p>
            <a:r>
              <a:rPr lang="fr-CA" sz="5400" b="1" dirty="0" smtClean="0">
                <a:solidFill>
                  <a:srgbClr val="E010C7"/>
                </a:solidFill>
              </a:rPr>
              <a:t>8. </a:t>
            </a:r>
            <a:r>
              <a:rPr lang="fr-CA" sz="5400" b="1" dirty="0" smtClean="0"/>
              <a:t>Il y a seulement un verbe </a:t>
            </a:r>
            <a:r>
              <a:rPr lang="fr-CA" sz="5400" b="1" dirty="0"/>
              <a:t>qui </a:t>
            </a:r>
            <a:r>
              <a:rPr lang="fr-CA" sz="5400" b="1" dirty="0" smtClean="0"/>
              <a:t>finit avec le son « </a:t>
            </a:r>
            <a:r>
              <a:rPr lang="fr-CA" sz="5400" b="1" dirty="0" smtClean="0">
                <a:solidFill>
                  <a:srgbClr val="00FF00"/>
                </a:solidFill>
              </a:rPr>
              <a:t>m</a:t>
            </a:r>
            <a:r>
              <a:rPr lang="fr-CA" sz="5400" b="1" dirty="0" smtClean="0">
                <a:solidFill>
                  <a:srgbClr val="FF0000"/>
                </a:solidFill>
              </a:rPr>
              <a:t> </a:t>
            </a:r>
            <a:r>
              <a:rPr lang="fr-CA" sz="5400" b="1" dirty="0" smtClean="0"/>
              <a:t>» </a:t>
            </a:r>
            <a:br>
              <a:rPr lang="fr-CA" sz="5400" b="1" dirty="0" smtClean="0"/>
            </a:br>
            <a:r>
              <a:rPr lang="fr-CA" sz="5400" b="1" dirty="0" smtClean="0"/>
              <a:t>au pluriel</a:t>
            </a:r>
            <a:br>
              <a:rPr lang="fr-CA" sz="5400" b="1" dirty="0" smtClean="0"/>
            </a:br>
            <a:r>
              <a:rPr lang="fr-CA" sz="5400" b="1" dirty="0" smtClean="0">
                <a:solidFill>
                  <a:srgbClr val="FFFC04"/>
                </a:solidFill>
              </a:rPr>
              <a:t>(c’est </a:t>
            </a:r>
            <a:r>
              <a:rPr lang="fr-CA" sz="5400" b="1" dirty="0" err="1" smtClean="0">
                <a:solidFill>
                  <a:srgbClr val="00FF00"/>
                </a:solidFill>
              </a:rPr>
              <a:t>___ment</a:t>
            </a:r>
            <a:r>
              <a:rPr lang="fr-CA" sz="5400" b="1" dirty="0" smtClean="0">
                <a:solidFill>
                  <a:srgbClr val="00FF00"/>
                </a:solidFill>
              </a:rPr>
              <a:t> </a:t>
            </a:r>
            <a:r>
              <a:rPr lang="fr-CA" sz="5400" b="1" dirty="0" smtClean="0">
                <a:solidFill>
                  <a:srgbClr val="FFFC04"/>
                </a:solidFill>
              </a:rPr>
              <a:t>mais le ‘</a:t>
            </a:r>
            <a:r>
              <a:rPr lang="fr-CA" sz="5400" b="1" dirty="0" err="1" smtClean="0">
                <a:solidFill>
                  <a:srgbClr val="00FF00"/>
                </a:solidFill>
              </a:rPr>
              <a:t>ent</a:t>
            </a:r>
            <a:r>
              <a:rPr lang="fr-CA" sz="5400" b="1" dirty="0" smtClean="0">
                <a:solidFill>
                  <a:srgbClr val="FFFC04"/>
                </a:solidFill>
              </a:rPr>
              <a:t>’</a:t>
            </a:r>
            <a:r>
              <a:rPr lang="fr-CA" sz="5400" b="1" dirty="0" smtClean="0">
                <a:solidFill>
                  <a:srgbClr val="99FF66"/>
                </a:solidFill>
              </a:rPr>
              <a:t> </a:t>
            </a:r>
            <a:r>
              <a:rPr lang="fr-CA" sz="5400" b="1" dirty="0" smtClean="0">
                <a:solidFill>
                  <a:srgbClr val="FFFC04"/>
                </a:solidFill>
              </a:rPr>
              <a:t>n’est pas prononcé!)</a:t>
            </a:r>
            <a:r>
              <a:rPr lang="en-CA" sz="5400" b="1" u="sng" dirty="0"/>
              <a:t/>
            </a:r>
            <a:br>
              <a:rPr lang="en-CA" sz="5400" b="1" u="sng" dirty="0"/>
            </a:br>
            <a:endParaRPr lang="en-CA" sz="5400" dirty="0"/>
          </a:p>
        </p:txBody>
      </p:sp>
      <p:pic>
        <p:nvPicPr>
          <p:cNvPr id="3" name="Picture 2" descr="hm00049_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86776" y="1857364"/>
            <a:ext cx="519172" cy="759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-428660" y="428612"/>
            <a:ext cx="1000132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sz="4800" dirty="0" smtClean="0">
                <a:latin typeface="Arial Rounded MT Bold" pitchFamily="34" charset="0"/>
                <a:ea typeface="+mj-ea"/>
                <a:cs typeface="+mj-cs"/>
              </a:rPr>
              <a:t>Un cochon __</a:t>
            </a:r>
            <a:r>
              <a:rPr lang="fr-CA" sz="4800" noProof="0" dirty="0" smtClean="0">
                <a:latin typeface="Arial Rounded MT Bold" pitchFamily="34" charset="0"/>
                <a:ea typeface="+mj-ea"/>
                <a:cs typeface="+mj-cs"/>
              </a:rPr>
              <a:t>____.</a:t>
            </a:r>
            <a:endParaRPr kumimoji="0" lang="en-CA" sz="4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29124" y="642918"/>
            <a:ext cx="3214710" cy="785818"/>
          </a:xfrm>
        </p:spPr>
        <p:txBody>
          <a:bodyPr>
            <a:noAutofit/>
          </a:bodyPr>
          <a:lstStyle/>
          <a:p>
            <a:r>
              <a:rPr lang="fr-CA" sz="4800" dirty="0" smtClean="0">
                <a:solidFill>
                  <a:srgbClr val="00FF00"/>
                </a:solidFill>
                <a:latin typeface="Arial Rounded MT Bold" pitchFamily="34" charset="0"/>
              </a:rPr>
              <a:t>dort</a:t>
            </a:r>
            <a:endParaRPr lang="en-CA" sz="4800" dirty="0">
              <a:solidFill>
                <a:srgbClr val="00FF00"/>
              </a:solidFill>
              <a:latin typeface="Arial Rounded MT Bold" pitchFamily="34" charset="0"/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-214346" y="5357834"/>
            <a:ext cx="971556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sz="4800" dirty="0" smtClean="0">
                <a:latin typeface="Arial Rounded MT Bold" pitchFamily="34" charset="0"/>
                <a:ea typeface="+mj-ea"/>
                <a:cs typeface="+mj-cs"/>
              </a:rPr>
              <a:t>Deux cochons _________.</a:t>
            </a:r>
            <a:endParaRPr kumimoji="0" lang="en-CA" sz="4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4572000" y="5286388"/>
            <a:ext cx="4143404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sz="4800" noProof="0" dirty="0" smtClean="0">
                <a:solidFill>
                  <a:srgbClr val="00FF00"/>
                </a:solidFill>
                <a:latin typeface="Arial Rounded MT Bold" pitchFamily="34" charset="0"/>
                <a:ea typeface="+mj-ea"/>
                <a:cs typeface="+mj-cs"/>
              </a:rPr>
              <a:t>dor</a:t>
            </a:r>
            <a:r>
              <a:rPr lang="fr-CA" sz="4800" b="1" u="sng" noProof="0" dirty="0" smtClean="0">
                <a:solidFill>
                  <a:srgbClr val="00FF00"/>
                </a:solidFill>
                <a:latin typeface="Arial Rounded MT Bold" pitchFamily="34" charset="0"/>
                <a:ea typeface="+mj-ea"/>
                <a:cs typeface="+mj-cs"/>
              </a:rPr>
              <a:t>m</a:t>
            </a:r>
            <a:r>
              <a:rPr lang="fr-CA" sz="4800" noProof="0" dirty="0" smtClean="0">
                <a:solidFill>
                  <a:srgbClr val="00FF00"/>
                </a:solidFill>
                <a:latin typeface="Arial Rounded MT Bold" pitchFamily="34" charset="0"/>
                <a:ea typeface="+mj-ea"/>
                <a:cs typeface="+mj-cs"/>
              </a:rPr>
              <a:t>ent</a:t>
            </a:r>
            <a:endParaRPr kumimoji="0" lang="en-CA" sz="4800" b="0" i="0" u="none" strike="noStrike" kern="1200" cap="none" spc="0" normalizeH="0" baseline="0" noProof="0" dirty="0" smtClean="0">
              <a:ln>
                <a:noFill/>
              </a:ln>
              <a:solidFill>
                <a:srgbClr val="00FF00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30722" name="AutoShape 2" descr="bald fat man blushing animated gif"/>
          <p:cNvSpPr>
            <a:spLocks noChangeAspect="1" noChangeArrowheads="1"/>
          </p:cNvSpPr>
          <p:nvPr/>
        </p:nvSpPr>
        <p:spPr bwMode="auto">
          <a:xfrm>
            <a:off x="155575" y="-509588"/>
            <a:ext cx="809625" cy="107632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CA"/>
          </a:p>
        </p:txBody>
      </p:sp>
      <p:sp>
        <p:nvSpPr>
          <p:cNvPr id="37890" name="AutoShape 2" descr="http://comps.fotosearch.com/comp/DGV/DGV073/boy-girl-3-5_~200155490-001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CA"/>
          </a:p>
        </p:txBody>
      </p:sp>
      <p:sp>
        <p:nvSpPr>
          <p:cNvPr id="37892" name="AutoShape 4" descr="http://comps.fotosearch.com/comp/DGV/DGV073/boy-girl-3-5_~200155490-001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CA"/>
          </a:p>
        </p:txBody>
      </p:sp>
      <p:sp>
        <p:nvSpPr>
          <p:cNvPr id="37894" name="AutoShape 6" descr="http://comps.fotosearch.com/comp/DGV/DGV073/boy-girl-3-5_~200155490-001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CA"/>
          </a:p>
        </p:txBody>
      </p:sp>
      <p:pic>
        <p:nvPicPr>
          <p:cNvPr id="12" name="Picture 2" descr="36675450.g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6286" y="2286000"/>
            <a:ext cx="3786188" cy="261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13" descr="36675450.g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2428875"/>
            <a:ext cx="3924300" cy="271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  <p:bldP spid="2" grpId="1"/>
      <p:bldP spid="3" grpId="0"/>
      <p:bldP spid="5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14348" y="3101983"/>
            <a:ext cx="7772400" cy="1470025"/>
          </a:xfrm>
        </p:spPr>
        <p:txBody>
          <a:bodyPr>
            <a:noAutofit/>
          </a:bodyPr>
          <a:lstStyle/>
          <a:p>
            <a:r>
              <a:rPr lang="fr-CA" sz="5400" b="1" dirty="0" smtClean="0">
                <a:solidFill>
                  <a:srgbClr val="E010C7"/>
                </a:solidFill>
              </a:rPr>
              <a:t>9. </a:t>
            </a:r>
            <a:r>
              <a:rPr lang="fr-CA" sz="5400" b="1" dirty="0" smtClean="0"/>
              <a:t>Il y a seulement un verbe </a:t>
            </a:r>
            <a:r>
              <a:rPr lang="fr-CA" sz="5400" b="1" dirty="0"/>
              <a:t>qui </a:t>
            </a:r>
            <a:r>
              <a:rPr lang="fr-CA" sz="5400" b="1" dirty="0" smtClean="0"/>
              <a:t>finit avec le son « </a:t>
            </a:r>
            <a:r>
              <a:rPr lang="fr-CA" sz="5400" b="1" dirty="0" smtClean="0">
                <a:solidFill>
                  <a:srgbClr val="00FF00"/>
                </a:solidFill>
              </a:rPr>
              <a:t>l</a:t>
            </a:r>
            <a:r>
              <a:rPr lang="fr-CA" sz="5400" b="1" dirty="0" smtClean="0">
                <a:solidFill>
                  <a:srgbClr val="FF0000"/>
                </a:solidFill>
              </a:rPr>
              <a:t> </a:t>
            </a:r>
            <a:r>
              <a:rPr lang="fr-CA" sz="5400" b="1" dirty="0" smtClean="0"/>
              <a:t>» </a:t>
            </a:r>
            <a:br>
              <a:rPr lang="fr-CA" sz="5400" b="1" dirty="0" smtClean="0"/>
            </a:br>
            <a:r>
              <a:rPr lang="fr-CA" sz="5400" b="1" dirty="0" smtClean="0"/>
              <a:t>au pluriel</a:t>
            </a:r>
            <a:br>
              <a:rPr lang="fr-CA" sz="5400" b="1" dirty="0" smtClean="0"/>
            </a:br>
            <a:r>
              <a:rPr lang="fr-CA" sz="5400" b="1" dirty="0" smtClean="0">
                <a:solidFill>
                  <a:srgbClr val="FFFC04"/>
                </a:solidFill>
              </a:rPr>
              <a:t>(c’est </a:t>
            </a:r>
            <a:r>
              <a:rPr lang="fr-CA" sz="5400" b="1" dirty="0" err="1" smtClean="0">
                <a:solidFill>
                  <a:srgbClr val="00FF00"/>
                </a:solidFill>
              </a:rPr>
              <a:t>___lent</a:t>
            </a:r>
            <a:r>
              <a:rPr lang="fr-CA" sz="5400" b="1" dirty="0" smtClean="0">
                <a:solidFill>
                  <a:srgbClr val="00FF00"/>
                </a:solidFill>
              </a:rPr>
              <a:t> </a:t>
            </a:r>
            <a:r>
              <a:rPr lang="fr-CA" sz="5400" b="1" dirty="0" smtClean="0">
                <a:solidFill>
                  <a:srgbClr val="FFFC04"/>
                </a:solidFill>
              </a:rPr>
              <a:t>mais le ‘</a:t>
            </a:r>
            <a:r>
              <a:rPr lang="fr-CA" sz="5400" b="1" dirty="0" err="1" smtClean="0">
                <a:solidFill>
                  <a:srgbClr val="00FF00"/>
                </a:solidFill>
              </a:rPr>
              <a:t>ent</a:t>
            </a:r>
            <a:r>
              <a:rPr lang="fr-CA" sz="5400" b="1" dirty="0" smtClean="0">
                <a:solidFill>
                  <a:srgbClr val="FFFC04"/>
                </a:solidFill>
              </a:rPr>
              <a:t>’ n’est pas prononcé!)</a:t>
            </a:r>
            <a:r>
              <a:rPr lang="en-CA" sz="5400" b="1" u="sng" dirty="0"/>
              <a:t/>
            </a:r>
            <a:br>
              <a:rPr lang="en-CA" sz="5400" b="1" u="sng" dirty="0"/>
            </a:br>
            <a:endParaRPr lang="en-CA" sz="5400" dirty="0"/>
          </a:p>
        </p:txBody>
      </p:sp>
      <p:pic>
        <p:nvPicPr>
          <p:cNvPr id="3" name="Picture 2" descr="hm00049_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410546" y="1883203"/>
            <a:ext cx="519172" cy="759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-428660" y="428612"/>
            <a:ext cx="1000132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sz="4000" dirty="0" smtClean="0">
                <a:latin typeface="Arial Rounded MT Bold" pitchFamily="34" charset="0"/>
                <a:ea typeface="+mj-ea"/>
                <a:cs typeface="+mj-cs"/>
              </a:rPr>
              <a:t>Le bébé __</a:t>
            </a:r>
            <a:r>
              <a:rPr lang="fr-CA" sz="4000" noProof="0" dirty="0" smtClean="0">
                <a:latin typeface="Arial Rounded MT Bold" pitchFamily="34" charset="0"/>
                <a:ea typeface="+mj-ea"/>
                <a:cs typeface="+mj-cs"/>
              </a:rPr>
              <a:t>____ du lait.</a:t>
            </a:r>
            <a:endParaRPr kumimoji="0" lang="en-CA" sz="4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71802" y="571480"/>
            <a:ext cx="3214710" cy="785818"/>
          </a:xfrm>
        </p:spPr>
        <p:txBody>
          <a:bodyPr>
            <a:noAutofit/>
          </a:bodyPr>
          <a:lstStyle/>
          <a:p>
            <a:r>
              <a:rPr lang="fr-CA" dirty="0" smtClean="0">
                <a:solidFill>
                  <a:srgbClr val="00FF00"/>
                </a:solidFill>
                <a:latin typeface="Arial Rounded MT Bold" pitchFamily="34" charset="0"/>
              </a:rPr>
              <a:t>veut</a:t>
            </a:r>
            <a:endParaRPr lang="en-CA" dirty="0">
              <a:solidFill>
                <a:srgbClr val="00FF00"/>
              </a:solidFill>
              <a:latin typeface="Arial Rounded MT Bold" pitchFamily="34" charset="0"/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-214346" y="5357834"/>
            <a:ext cx="971556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sz="4000" dirty="0" smtClean="0">
                <a:latin typeface="Arial Rounded MT Bold" pitchFamily="34" charset="0"/>
                <a:ea typeface="+mj-ea"/>
                <a:cs typeface="+mj-cs"/>
              </a:rPr>
              <a:t>Les bébés ___________  du lait.</a:t>
            </a:r>
            <a:endParaRPr kumimoji="0" lang="en-CA" sz="4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3000364" y="5286388"/>
            <a:ext cx="4143404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sz="4400" dirty="0" err="1" smtClean="0">
                <a:solidFill>
                  <a:srgbClr val="00FF00"/>
                </a:solidFill>
                <a:latin typeface="Arial Rounded MT Bold" pitchFamily="34" charset="0"/>
                <a:ea typeface="+mj-ea"/>
                <a:cs typeface="+mj-cs"/>
              </a:rPr>
              <a:t>veu</a:t>
            </a:r>
            <a:r>
              <a:rPr lang="fr-CA" sz="4400" b="1" u="sng" dirty="0" err="1" smtClean="0">
                <a:solidFill>
                  <a:srgbClr val="00FF00"/>
                </a:solidFill>
                <a:latin typeface="Arial Rounded MT Bold" pitchFamily="34" charset="0"/>
                <a:ea typeface="+mj-ea"/>
                <a:cs typeface="+mj-cs"/>
              </a:rPr>
              <a:t>l</a:t>
            </a:r>
            <a:r>
              <a:rPr lang="fr-CA" sz="4400" dirty="0" err="1" smtClean="0">
                <a:solidFill>
                  <a:srgbClr val="00FF00"/>
                </a:solidFill>
                <a:latin typeface="Arial Rounded MT Bold" pitchFamily="34" charset="0"/>
                <a:ea typeface="+mj-ea"/>
                <a:cs typeface="+mj-cs"/>
              </a:rPr>
              <a:t>en</a:t>
            </a:r>
            <a:r>
              <a:rPr lang="fr-CA" sz="4400" noProof="0" dirty="0" smtClean="0">
                <a:solidFill>
                  <a:srgbClr val="00FF00"/>
                </a:solidFill>
                <a:latin typeface="Arial Rounded MT Bold" pitchFamily="34" charset="0"/>
                <a:ea typeface="+mj-ea"/>
                <a:cs typeface="+mj-cs"/>
              </a:rPr>
              <a:t>t</a:t>
            </a:r>
            <a:endParaRPr kumimoji="0" lang="en-CA" sz="4400" b="0" i="0" u="none" strike="noStrike" kern="1200" cap="none" spc="0" normalizeH="0" baseline="0" noProof="0" dirty="0" smtClean="0">
              <a:ln>
                <a:noFill/>
              </a:ln>
              <a:solidFill>
                <a:srgbClr val="00FF00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30722" name="AutoShape 2" descr="bald fat man blushing animated gif"/>
          <p:cNvSpPr>
            <a:spLocks noChangeAspect="1" noChangeArrowheads="1"/>
          </p:cNvSpPr>
          <p:nvPr/>
        </p:nvSpPr>
        <p:spPr bwMode="auto">
          <a:xfrm>
            <a:off x="155575" y="-509588"/>
            <a:ext cx="809625" cy="107632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CA"/>
          </a:p>
        </p:txBody>
      </p:sp>
      <p:sp>
        <p:nvSpPr>
          <p:cNvPr id="37890" name="AutoShape 2" descr="http://comps.fotosearch.com/comp/DGV/DGV073/boy-girl-3-5_~200155490-001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CA"/>
          </a:p>
        </p:txBody>
      </p:sp>
      <p:sp>
        <p:nvSpPr>
          <p:cNvPr id="37892" name="AutoShape 4" descr="http://comps.fotosearch.com/comp/DGV/DGV073/boy-girl-3-5_~200155490-001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CA"/>
          </a:p>
        </p:txBody>
      </p:sp>
      <p:sp>
        <p:nvSpPr>
          <p:cNvPr id="37894" name="AutoShape 6" descr="http://comps.fotosearch.com/comp/DGV/DGV073/boy-girl-3-5_~200155490-001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CA"/>
          </a:p>
        </p:txBody>
      </p:sp>
      <p:pic>
        <p:nvPicPr>
          <p:cNvPr id="13" name="Picture 3" descr="32765261.g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5984" y="1214422"/>
            <a:ext cx="2132857" cy="35718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3" descr="32765261.g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1285860"/>
            <a:ext cx="2132857" cy="35718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  <p:bldP spid="2" grpId="1"/>
      <p:bldP spid="3" grpId="0"/>
      <p:bldP spid="5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42910" y="2285992"/>
            <a:ext cx="7772400" cy="1470025"/>
          </a:xfrm>
        </p:spPr>
        <p:txBody>
          <a:bodyPr>
            <a:noAutofit/>
          </a:bodyPr>
          <a:lstStyle/>
          <a:p>
            <a:r>
              <a:rPr lang="fr-CA" sz="9600" b="1" dirty="0" smtClean="0">
                <a:solidFill>
                  <a:srgbClr val="FFFC04"/>
                </a:solidFill>
              </a:rPr>
              <a:t>LA FIN!</a:t>
            </a:r>
            <a:endParaRPr lang="en-CA" sz="9600" dirty="0">
              <a:solidFill>
                <a:srgbClr val="FFFC04"/>
              </a:solidFill>
            </a:endParaRPr>
          </a:p>
        </p:txBody>
      </p:sp>
      <p:pic>
        <p:nvPicPr>
          <p:cNvPr id="3" name="Picture 6" descr="courent.g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3643314"/>
            <a:ext cx="2571768" cy="2967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3" descr="32739346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29322" y="3500438"/>
            <a:ext cx="2432753" cy="1285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 descr="32669124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86050" y="3571876"/>
            <a:ext cx="1614903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 descr="68808198.gif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928926" y="142852"/>
            <a:ext cx="3286119" cy="20101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7" descr="chien entend.gif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643702" y="0"/>
            <a:ext cx="2071678" cy="20716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3" descr="32717092.gif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85720" y="214290"/>
            <a:ext cx="2214546" cy="221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8" descr="36675450.gif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929290" y="4429132"/>
            <a:ext cx="3214710" cy="2223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3" descr="32765261.gif"/>
          <p:cNvPicPr>
            <a:picLocks noChangeAspect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357686" y="4071942"/>
            <a:ext cx="1407694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914400" y="428612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CA" sz="4400" dirty="0" smtClean="0">
                <a:latin typeface="Arial Rounded MT Bold" pitchFamily="34" charset="0"/>
                <a:ea typeface="+mj-ea"/>
                <a:cs typeface="+mj-cs"/>
              </a:rPr>
              <a:t>Elle </a:t>
            </a:r>
            <a:r>
              <a:rPr kumimoji="0" lang="fr-CA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____</a:t>
            </a:r>
            <a:r>
              <a:rPr lang="fr-CA" sz="4400" dirty="0" smtClean="0">
                <a:latin typeface="Arial Rounded MT Bold" pitchFamily="34" charset="0"/>
                <a:ea typeface="+mj-ea"/>
                <a:cs typeface="+mj-cs"/>
              </a:rPr>
              <a:t>un gâteau</a:t>
            </a:r>
            <a:r>
              <a:rPr kumimoji="0" lang="fr-CA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.</a:t>
            </a:r>
            <a:endParaRPr kumimoji="0" lang="en-CA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8992" y="428604"/>
            <a:ext cx="1428760" cy="1143000"/>
          </a:xfrm>
        </p:spPr>
        <p:txBody>
          <a:bodyPr/>
          <a:lstStyle/>
          <a:p>
            <a:r>
              <a:rPr lang="fr-CA" dirty="0" smtClean="0">
                <a:solidFill>
                  <a:srgbClr val="00FF00"/>
                </a:solidFill>
                <a:latin typeface="Arial Rounded MT Bold" pitchFamily="34" charset="0"/>
              </a:rPr>
              <a:t>fait</a:t>
            </a:r>
            <a:endParaRPr lang="en-CA" dirty="0">
              <a:solidFill>
                <a:srgbClr val="00FF00"/>
              </a:solidFill>
              <a:latin typeface="Arial Rounded MT Bold" pitchFamily="34" charset="0"/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714348" y="5429264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CA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Ils ______ un</a:t>
            </a:r>
            <a:r>
              <a:rPr kumimoji="0" lang="fr-CA" sz="4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 </a:t>
            </a:r>
            <a:r>
              <a:rPr lang="fr-CA" sz="4400" dirty="0" smtClean="0">
                <a:latin typeface="Arial Rounded MT Bold" pitchFamily="34" charset="0"/>
                <a:ea typeface="+mj-ea"/>
                <a:cs typeface="+mj-cs"/>
              </a:rPr>
              <a:t>gâteau</a:t>
            </a:r>
            <a:r>
              <a:rPr kumimoji="0" lang="fr-CA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.</a:t>
            </a:r>
            <a:endParaRPr kumimoji="0" lang="en-CA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3000364" y="5429272"/>
            <a:ext cx="142876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CA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font</a:t>
            </a:r>
            <a:endParaRPr kumimoji="0" lang="en-CA" sz="4400" b="0" i="0" u="none" strike="noStrike" kern="1200" cap="none" spc="0" normalizeH="0" baseline="0" noProof="0" dirty="0" smtClean="0">
              <a:ln>
                <a:noFill/>
              </a:ln>
              <a:solidFill>
                <a:srgbClr val="00FF00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pic>
        <p:nvPicPr>
          <p:cNvPr id="1026" name="Picture 2" descr="http://sugarmtnfarm.com/blog/uploaded_images/HopeBakingCakeDSCF1014-77977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00364" y="1631684"/>
            <a:ext cx="3429024" cy="3666876"/>
          </a:xfrm>
          <a:prstGeom prst="rect">
            <a:avLst/>
          </a:prstGeom>
          <a:noFill/>
        </p:spPr>
      </p:pic>
      <p:pic>
        <p:nvPicPr>
          <p:cNvPr id="1028" name="Picture 4" descr="http://api.ning.com/files/ypscbdqFMlPs6MKRXT71tKkvSYTCQtfR4HpZAq3Gf7w_/MakingThunderCak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71736" y="1428736"/>
            <a:ext cx="3933853" cy="421484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  <p:bldP spid="2" grpId="1"/>
      <p:bldP spid="3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428596" y="428604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CA" sz="4400" dirty="0" smtClean="0">
                <a:latin typeface="Arial Rounded MT Bold" pitchFamily="34" charset="0"/>
                <a:ea typeface="+mj-ea"/>
                <a:cs typeface="+mj-cs"/>
              </a:rPr>
              <a:t>Le </a:t>
            </a:r>
            <a:r>
              <a:rPr lang="en-CA" sz="4400" dirty="0" err="1" smtClean="0">
                <a:latin typeface="Arial Rounded MT Bold" pitchFamily="34" charset="0"/>
                <a:ea typeface="+mj-ea"/>
                <a:cs typeface="+mj-cs"/>
              </a:rPr>
              <a:t>garçon</a:t>
            </a:r>
            <a:r>
              <a:rPr lang="en-CA" sz="4400" dirty="0" smtClean="0">
                <a:latin typeface="Arial Rounded MT Bold" pitchFamily="34" charset="0"/>
                <a:ea typeface="+mj-ea"/>
                <a:cs typeface="+mj-cs"/>
              </a:rPr>
              <a:t> </a:t>
            </a:r>
            <a:r>
              <a:rPr kumimoji="0" lang="fr-CA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___</a:t>
            </a:r>
            <a:r>
              <a:rPr kumimoji="0" lang="fr-CA" sz="4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 </a:t>
            </a:r>
            <a:r>
              <a:rPr lang="fr-CA" sz="4400" dirty="0" smtClean="0">
                <a:latin typeface="Arial Rounded MT Bold" pitchFamily="34" charset="0"/>
                <a:ea typeface="+mj-ea"/>
                <a:cs typeface="+mj-cs"/>
              </a:rPr>
              <a:t>à l’école</a:t>
            </a:r>
            <a:r>
              <a:rPr kumimoji="0" lang="fr-CA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.</a:t>
            </a:r>
            <a:endParaRPr kumimoji="0" lang="en-CA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00496" y="428604"/>
            <a:ext cx="1428760" cy="1143000"/>
          </a:xfrm>
        </p:spPr>
        <p:txBody>
          <a:bodyPr/>
          <a:lstStyle/>
          <a:p>
            <a:r>
              <a:rPr lang="fr-CA" dirty="0" smtClean="0">
                <a:solidFill>
                  <a:srgbClr val="00FF00"/>
                </a:solidFill>
                <a:latin typeface="Arial Rounded MT Bold" pitchFamily="34" charset="0"/>
              </a:rPr>
              <a:t>va</a:t>
            </a:r>
            <a:endParaRPr lang="en-CA" dirty="0">
              <a:solidFill>
                <a:srgbClr val="00FF00"/>
              </a:solidFill>
              <a:latin typeface="Arial Rounded MT Bold" pitchFamily="34" charset="0"/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485804" y="5429264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sz="4400" dirty="0" smtClean="0">
                <a:latin typeface="Arial Rounded MT Bold" pitchFamily="34" charset="0"/>
                <a:ea typeface="+mj-ea"/>
                <a:cs typeface="+mj-cs"/>
              </a:rPr>
              <a:t>Les filles</a:t>
            </a:r>
            <a:r>
              <a:rPr kumimoji="0" lang="fr-CA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 ______ à l’école.</a:t>
            </a:r>
            <a:endParaRPr kumimoji="0" lang="en-CA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3857620" y="5429272"/>
            <a:ext cx="142876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sz="4400" dirty="0" smtClean="0">
                <a:solidFill>
                  <a:srgbClr val="00FF00"/>
                </a:solidFill>
                <a:latin typeface="Arial Rounded MT Bold" pitchFamily="34" charset="0"/>
                <a:ea typeface="+mj-ea"/>
                <a:cs typeface="+mj-cs"/>
              </a:rPr>
              <a:t>v</a:t>
            </a:r>
            <a:r>
              <a:rPr kumimoji="0" lang="fr-CA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ont</a:t>
            </a:r>
            <a:endParaRPr kumimoji="0" lang="en-CA" sz="4400" b="0" i="0" u="none" strike="noStrike" kern="1200" cap="none" spc="0" normalizeH="0" baseline="0" noProof="0" dirty="0" smtClean="0">
              <a:ln>
                <a:noFill/>
              </a:ln>
              <a:solidFill>
                <a:srgbClr val="00FF00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pic>
        <p:nvPicPr>
          <p:cNvPr id="18434" name="Picture 2" descr="http://www.3dlearner.com/Portals/40107/images/GoingToSchoo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43240" y="1785926"/>
            <a:ext cx="2810667" cy="3786214"/>
          </a:xfrm>
          <a:prstGeom prst="rect">
            <a:avLst/>
          </a:prstGeom>
          <a:noFill/>
        </p:spPr>
      </p:pic>
      <p:pic>
        <p:nvPicPr>
          <p:cNvPr id="18438" name="Picture 6" descr="http://www.daco-sl.org/encyclopedia/8_lib/8_4/2003/600/Education/kids%20going%20to%20school.jpg"/>
          <p:cNvPicPr>
            <a:picLocks noChangeAspect="1" noChangeArrowheads="1"/>
          </p:cNvPicPr>
          <p:nvPr/>
        </p:nvPicPr>
        <p:blipFill>
          <a:blip r:embed="rId3" cstate="print"/>
          <a:srcRect t="25685" r="598"/>
          <a:stretch>
            <a:fillRect/>
          </a:stretch>
        </p:blipFill>
        <p:spPr bwMode="auto">
          <a:xfrm>
            <a:off x="2714612" y="1500174"/>
            <a:ext cx="3643338" cy="40857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  <p:bldP spid="2" grpId="1"/>
      <p:bldP spid="3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28596" y="2744793"/>
            <a:ext cx="8215370" cy="1470025"/>
          </a:xfrm>
        </p:spPr>
        <p:txBody>
          <a:bodyPr>
            <a:noAutofit/>
          </a:bodyPr>
          <a:lstStyle/>
          <a:p>
            <a:r>
              <a:rPr lang="fr-CA" sz="5400" b="1" dirty="0" smtClean="0">
                <a:solidFill>
                  <a:srgbClr val="E010C7"/>
                </a:solidFill>
              </a:rPr>
              <a:t>2. </a:t>
            </a:r>
            <a:r>
              <a:rPr lang="fr-CA" sz="5400" b="1" dirty="0" smtClean="0"/>
              <a:t>Les </a:t>
            </a:r>
            <a:r>
              <a:rPr lang="fr-CA" sz="5400" b="1" dirty="0"/>
              <a:t>verbes qui </a:t>
            </a:r>
            <a:r>
              <a:rPr lang="fr-CA" sz="5400" b="1" dirty="0" smtClean="0"/>
              <a:t>finissent avec le son </a:t>
            </a:r>
            <a:br>
              <a:rPr lang="fr-CA" sz="5400" b="1" dirty="0" smtClean="0"/>
            </a:br>
            <a:r>
              <a:rPr lang="fr-CA" sz="5400" b="1" dirty="0" smtClean="0"/>
              <a:t>« </a:t>
            </a:r>
            <a:r>
              <a:rPr lang="fr-CA" sz="5400" b="1" dirty="0" smtClean="0">
                <a:solidFill>
                  <a:srgbClr val="00FF00"/>
                </a:solidFill>
              </a:rPr>
              <a:t>v</a:t>
            </a:r>
            <a:r>
              <a:rPr lang="fr-CA" sz="5400" b="1" dirty="0" smtClean="0">
                <a:solidFill>
                  <a:srgbClr val="FF0000"/>
                </a:solidFill>
              </a:rPr>
              <a:t> </a:t>
            </a:r>
            <a:r>
              <a:rPr lang="fr-CA" sz="5400" b="1" dirty="0" smtClean="0"/>
              <a:t>» </a:t>
            </a:r>
            <a:br>
              <a:rPr lang="fr-CA" sz="5400" b="1" dirty="0" smtClean="0"/>
            </a:br>
            <a:r>
              <a:rPr lang="fr-CA" sz="5400" b="1" dirty="0" smtClean="0"/>
              <a:t>au pluriel</a:t>
            </a:r>
            <a:br>
              <a:rPr lang="fr-CA" sz="5400" b="1" dirty="0" smtClean="0"/>
            </a:br>
            <a:r>
              <a:rPr lang="fr-CA" sz="5400" b="1" dirty="0" smtClean="0">
                <a:solidFill>
                  <a:srgbClr val="FFFC04"/>
                </a:solidFill>
              </a:rPr>
              <a:t>(c’est </a:t>
            </a:r>
            <a:r>
              <a:rPr lang="fr-CA" sz="5400" b="1" dirty="0" err="1" smtClean="0">
                <a:solidFill>
                  <a:srgbClr val="00FF00"/>
                </a:solidFill>
              </a:rPr>
              <a:t>___vent</a:t>
            </a:r>
            <a:r>
              <a:rPr lang="fr-CA" sz="5400" b="1" dirty="0" smtClean="0">
                <a:solidFill>
                  <a:srgbClr val="00FF00"/>
                </a:solidFill>
              </a:rPr>
              <a:t> </a:t>
            </a:r>
            <a:r>
              <a:rPr lang="fr-CA" sz="5400" b="1" dirty="0" smtClean="0">
                <a:solidFill>
                  <a:srgbClr val="FFFC04"/>
                </a:solidFill>
              </a:rPr>
              <a:t>mais le ‘</a:t>
            </a:r>
            <a:r>
              <a:rPr lang="fr-CA" sz="5400" b="1" dirty="0" err="1" smtClean="0">
                <a:solidFill>
                  <a:srgbClr val="00FF00"/>
                </a:solidFill>
              </a:rPr>
              <a:t>ent</a:t>
            </a:r>
            <a:r>
              <a:rPr lang="fr-CA" sz="5400" b="1" dirty="0" smtClean="0">
                <a:solidFill>
                  <a:srgbClr val="FFFC04"/>
                </a:solidFill>
              </a:rPr>
              <a:t>’</a:t>
            </a:r>
            <a:r>
              <a:rPr lang="fr-CA" sz="5400" b="1" dirty="0" smtClean="0">
                <a:solidFill>
                  <a:srgbClr val="99FF66"/>
                </a:solidFill>
              </a:rPr>
              <a:t> </a:t>
            </a:r>
            <a:r>
              <a:rPr lang="fr-CA" sz="5400" b="1" dirty="0" smtClean="0">
                <a:solidFill>
                  <a:srgbClr val="FFFC04"/>
                </a:solidFill>
              </a:rPr>
              <a:t>n’est pas prononcé!)</a:t>
            </a:r>
            <a:r>
              <a:rPr lang="en-CA" sz="5400" b="1" u="sng" dirty="0">
                <a:solidFill>
                  <a:srgbClr val="FFFC04"/>
                </a:solidFill>
              </a:rPr>
              <a:t/>
            </a:r>
            <a:br>
              <a:rPr lang="en-CA" sz="5400" b="1" u="sng" dirty="0">
                <a:solidFill>
                  <a:srgbClr val="FFFC04"/>
                </a:solidFill>
              </a:rPr>
            </a:br>
            <a:endParaRPr lang="en-CA" sz="5400" dirty="0">
              <a:solidFill>
                <a:srgbClr val="FFFC04"/>
              </a:solidFill>
            </a:endParaRPr>
          </a:p>
        </p:txBody>
      </p:sp>
      <p:pic>
        <p:nvPicPr>
          <p:cNvPr id="3" name="Picture 2" descr="hm00049_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86512" y="1526013"/>
            <a:ext cx="519172" cy="759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1057308" y="428604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CA" sz="4400" dirty="0" smtClean="0">
                <a:latin typeface="Arial Rounded MT Bold" pitchFamily="34" charset="0"/>
                <a:ea typeface="+mj-ea"/>
                <a:cs typeface="+mj-cs"/>
              </a:rPr>
              <a:t>Il </a:t>
            </a:r>
            <a:r>
              <a:rPr kumimoji="0" lang="fr-CA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_____</a:t>
            </a:r>
            <a:r>
              <a:rPr kumimoji="0" lang="fr-CA" sz="4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 </a:t>
            </a:r>
            <a:r>
              <a:rPr lang="fr-CA" sz="4400" dirty="0" smtClean="0">
                <a:latin typeface="Arial Rounded MT Bold" pitchFamily="34" charset="0"/>
                <a:ea typeface="+mj-ea"/>
                <a:cs typeface="+mj-cs"/>
              </a:rPr>
              <a:t>la réponse</a:t>
            </a:r>
            <a:r>
              <a:rPr kumimoji="0" lang="fr-CA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.</a:t>
            </a:r>
            <a:endParaRPr kumimoji="0" lang="en-CA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43240" y="428604"/>
            <a:ext cx="1428760" cy="1143000"/>
          </a:xfrm>
        </p:spPr>
        <p:txBody>
          <a:bodyPr/>
          <a:lstStyle/>
          <a:p>
            <a:r>
              <a:rPr lang="fr-CA" dirty="0" smtClean="0">
                <a:solidFill>
                  <a:srgbClr val="00FF00"/>
                </a:solidFill>
                <a:latin typeface="Arial Rounded MT Bold" pitchFamily="34" charset="0"/>
              </a:rPr>
              <a:t>sait</a:t>
            </a:r>
            <a:endParaRPr lang="en-CA" dirty="0">
              <a:solidFill>
                <a:srgbClr val="00FF00"/>
              </a:solidFill>
              <a:latin typeface="Arial Rounded MT Bold" pitchFamily="34" charset="0"/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771556" y="5429264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sz="4400" noProof="0" dirty="0" smtClean="0">
                <a:latin typeface="Arial Rounded MT Bold" pitchFamily="34" charset="0"/>
                <a:ea typeface="+mj-ea"/>
                <a:cs typeface="+mj-cs"/>
              </a:rPr>
              <a:t>Il</a:t>
            </a:r>
            <a:r>
              <a:rPr kumimoji="0" lang="fr-CA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s ________ la réponse.</a:t>
            </a:r>
            <a:endParaRPr kumimoji="0" lang="en-CA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2786050" y="5357826"/>
            <a:ext cx="2000264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sz="4400" noProof="0" dirty="0" smtClean="0">
                <a:solidFill>
                  <a:srgbClr val="00FF00"/>
                </a:solidFill>
                <a:latin typeface="Arial Rounded MT Bold" pitchFamily="34" charset="0"/>
                <a:ea typeface="+mj-ea"/>
                <a:cs typeface="+mj-cs"/>
              </a:rPr>
              <a:t>sa</a:t>
            </a:r>
            <a:r>
              <a:rPr lang="fr-CA" sz="4400" b="1" u="sng" noProof="0" dirty="0" smtClean="0">
                <a:solidFill>
                  <a:srgbClr val="00FF00"/>
                </a:solidFill>
                <a:latin typeface="Arial Rounded MT Bold" pitchFamily="34" charset="0"/>
                <a:ea typeface="+mj-ea"/>
                <a:cs typeface="+mj-cs"/>
              </a:rPr>
              <a:t>v</a:t>
            </a:r>
            <a:r>
              <a:rPr lang="fr-CA" sz="4400" noProof="0" dirty="0" smtClean="0">
                <a:solidFill>
                  <a:srgbClr val="00FF00"/>
                </a:solidFill>
                <a:latin typeface="Arial Rounded MT Bold" pitchFamily="34" charset="0"/>
                <a:ea typeface="+mj-ea"/>
                <a:cs typeface="+mj-cs"/>
              </a:rPr>
              <a:t>e</a:t>
            </a:r>
            <a:r>
              <a:rPr kumimoji="0" lang="fr-CA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nt</a:t>
            </a:r>
            <a:endParaRPr kumimoji="0" lang="en-CA" sz="4400" b="0" i="0" u="none" strike="noStrike" kern="1200" cap="none" spc="0" normalizeH="0" baseline="0" noProof="0" dirty="0" smtClean="0">
              <a:ln>
                <a:noFill/>
              </a:ln>
              <a:solidFill>
                <a:srgbClr val="00FF00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pic>
        <p:nvPicPr>
          <p:cNvPr id="20482" name="Picture 2" descr="http://www.oasiscommunitylearning.org/servlet/file/store1/item905/version1/fileservice2/905_2_preview.jpg"/>
          <p:cNvPicPr>
            <a:picLocks noChangeAspect="1" noChangeArrowheads="1"/>
          </p:cNvPicPr>
          <p:nvPr/>
        </p:nvPicPr>
        <p:blipFill>
          <a:blip r:embed="rId2" cstate="print"/>
          <a:srcRect l="13333" t="1667" r="10000" b="6666"/>
          <a:stretch>
            <a:fillRect/>
          </a:stretch>
        </p:blipFill>
        <p:spPr bwMode="auto">
          <a:xfrm>
            <a:off x="3143240" y="1428736"/>
            <a:ext cx="3286148" cy="3929090"/>
          </a:xfrm>
          <a:prstGeom prst="rect">
            <a:avLst/>
          </a:prstGeom>
          <a:noFill/>
        </p:spPr>
      </p:pic>
      <p:pic>
        <p:nvPicPr>
          <p:cNvPr id="20484" name="Picture 4" descr="http://www.axiseurope.com/StreamHandler.ashx?SubscriptionID=1178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0726" y="1428736"/>
            <a:ext cx="6496050" cy="39528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  <p:bldP spid="2" grpId="1"/>
      <p:bldP spid="3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914400" y="428612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CA" sz="4400" dirty="0" smtClean="0">
                <a:latin typeface="Arial Rounded MT Bold" pitchFamily="34" charset="0"/>
                <a:ea typeface="+mj-ea"/>
                <a:cs typeface="+mj-cs"/>
              </a:rPr>
              <a:t>Elle </a:t>
            </a:r>
            <a:r>
              <a:rPr kumimoji="0" lang="fr-CA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_____</a:t>
            </a:r>
            <a:r>
              <a:rPr kumimoji="0" lang="fr-CA" sz="4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 </a:t>
            </a:r>
            <a:r>
              <a:rPr lang="fr-CA" sz="4400" dirty="0" smtClean="0">
                <a:latin typeface="Arial Rounded MT Bold" pitchFamily="34" charset="0"/>
                <a:ea typeface="+mj-ea"/>
                <a:cs typeface="+mj-cs"/>
              </a:rPr>
              <a:t>écouter sa mère</a:t>
            </a:r>
            <a:r>
              <a:rPr kumimoji="0" lang="fr-CA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.</a:t>
            </a:r>
            <a:endParaRPr kumimoji="0" lang="en-CA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00298" y="428604"/>
            <a:ext cx="1428760" cy="1143000"/>
          </a:xfrm>
        </p:spPr>
        <p:txBody>
          <a:bodyPr/>
          <a:lstStyle/>
          <a:p>
            <a:r>
              <a:rPr lang="fr-CA" dirty="0" smtClean="0">
                <a:solidFill>
                  <a:srgbClr val="00FF00"/>
                </a:solidFill>
                <a:latin typeface="Arial Rounded MT Bold" pitchFamily="34" charset="0"/>
              </a:rPr>
              <a:t>doit</a:t>
            </a:r>
            <a:endParaRPr lang="en-CA" dirty="0">
              <a:solidFill>
                <a:srgbClr val="00FF00"/>
              </a:solidFill>
              <a:latin typeface="Arial Rounded MT Bold" pitchFamily="34" charset="0"/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-71470" y="5429264"/>
            <a:ext cx="935837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sz="4400" noProof="0" dirty="0" smtClean="0">
                <a:latin typeface="Arial Rounded MT Bold" pitchFamily="34" charset="0"/>
                <a:ea typeface="+mj-ea"/>
                <a:cs typeface="+mj-cs"/>
              </a:rPr>
              <a:t>Il</a:t>
            </a:r>
            <a:r>
              <a:rPr kumimoji="0" lang="fr-CA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s __________ écouter leur mère.</a:t>
            </a:r>
            <a:endParaRPr kumimoji="0" lang="en-CA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1142976" y="5357826"/>
            <a:ext cx="242889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sz="4400" noProof="0" dirty="0" smtClean="0">
                <a:solidFill>
                  <a:srgbClr val="00FF00"/>
                </a:solidFill>
                <a:latin typeface="Arial Rounded MT Bold" pitchFamily="34" charset="0"/>
                <a:ea typeface="+mj-ea"/>
                <a:cs typeface="+mj-cs"/>
              </a:rPr>
              <a:t>doi</a:t>
            </a:r>
            <a:r>
              <a:rPr lang="fr-CA" sz="4400" b="1" u="sng" noProof="0" dirty="0" smtClean="0">
                <a:solidFill>
                  <a:srgbClr val="00FF00"/>
                </a:solidFill>
                <a:latin typeface="Arial Rounded MT Bold" pitchFamily="34" charset="0"/>
                <a:ea typeface="+mj-ea"/>
                <a:cs typeface="+mj-cs"/>
              </a:rPr>
              <a:t>v</a:t>
            </a:r>
            <a:r>
              <a:rPr lang="fr-CA" sz="4400" noProof="0" dirty="0" smtClean="0">
                <a:solidFill>
                  <a:srgbClr val="00FF00"/>
                </a:solidFill>
                <a:latin typeface="Arial Rounded MT Bold" pitchFamily="34" charset="0"/>
                <a:ea typeface="+mj-ea"/>
                <a:cs typeface="+mj-cs"/>
              </a:rPr>
              <a:t>e</a:t>
            </a:r>
            <a:r>
              <a:rPr kumimoji="0" lang="fr-CA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FF00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nt</a:t>
            </a:r>
            <a:endParaRPr kumimoji="0" lang="en-CA" sz="4400" b="0" i="0" u="none" strike="noStrike" kern="1200" cap="none" spc="0" normalizeH="0" baseline="0" noProof="0" dirty="0" smtClean="0">
              <a:ln>
                <a:noFill/>
              </a:ln>
              <a:solidFill>
                <a:srgbClr val="00FF00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pic>
        <p:nvPicPr>
          <p:cNvPr id="21506" name="Picture 2" descr="http://scrapetv.com/News/News%20Pages/Technology/images/woman-scolding-chil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71802" y="1643050"/>
            <a:ext cx="3714776" cy="3725512"/>
          </a:xfrm>
          <a:prstGeom prst="rect">
            <a:avLst/>
          </a:prstGeom>
          <a:noFill/>
        </p:spPr>
      </p:pic>
      <p:pic>
        <p:nvPicPr>
          <p:cNvPr id="21508" name="Picture 4" descr="http://cache2.asset-cache.net/xc/sb10063680bf-001.jpg?v=1&amp;c=NewsMaker&amp;k=2&amp;d=A4054F9DE544FC9B00F0D4F488FD48D46C182A130201A94B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3108" y="1532020"/>
            <a:ext cx="5214974" cy="39139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  <p:bldP spid="2" grpId="1"/>
      <p:bldP spid="3" grpId="0"/>
      <p:bldP spid="5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866</TotalTime>
  <Words>756</Words>
  <Application>Microsoft Macintosh PowerPoint</Application>
  <PresentationFormat>On-screen Show (4:3)</PresentationFormat>
  <Paragraphs>160</Paragraphs>
  <Slides>47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47</vt:i4>
      </vt:variant>
    </vt:vector>
  </HeadingPairs>
  <TitlesOfParts>
    <vt:vector size="48" baseType="lpstr">
      <vt:lpstr>Office Theme</vt:lpstr>
      <vt:lpstr>Les verbes qui changent de son au pluriel </vt:lpstr>
      <vt:lpstr>1. Les verbes qui finissent avec le son  « ont »  au pluriel. </vt:lpstr>
      <vt:lpstr>est</vt:lpstr>
      <vt:lpstr>a</vt:lpstr>
      <vt:lpstr>fait</vt:lpstr>
      <vt:lpstr>va</vt:lpstr>
      <vt:lpstr>2. Les verbes qui finissent avec le son  « v »  au pluriel (c’est ___vent mais le ‘ent’ n’est pas prononcé!) </vt:lpstr>
      <vt:lpstr>sait</vt:lpstr>
      <vt:lpstr>doit</vt:lpstr>
      <vt:lpstr>boit</vt:lpstr>
      <vt:lpstr>écrit</vt:lpstr>
      <vt:lpstr>peut</vt:lpstr>
      <vt:lpstr>suit</vt:lpstr>
      <vt:lpstr>3. Les verbes qui finissent avec le son  « ss »  au pluriel (c’est ___ssent mais le ‘ent’ n’est pas prononcé!) </vt:lpstr>
      <vt:lpstr>finit</vt:lpstr>
      <vt:lpstr>bâtit</vt:lpstr>
      <vt:lpstr>apparaît</vt:lpstr>
      <vt:lpstr>rougit</vt:lpstr>
      <vt:lpstr>grandit</vt:lpstr>
      <vt:lpstr>atterrit</vt:lpstr>
      <vt:lpstr>choisit</vt:lpstr>
      <vt:lpstr>s’évanouit</vt:lpstr>
      <vt:lpstr>connaît</vt:lpstr>
      <vt:lpstr>4. Les verbes qui finissent avec le son  « t »  au pluriel (c’est ___tent mais le ‘ent’ n’est pas prononcé!) </vt:lpstr>
      <vt:lpstr>met</vt:lpstr>
      <vt:lpstr>part</vt:lpstr>
      <vt:lpstr>sort</vt:lpstr>
      <vt:lpstr>se bat</vt:lpstr>
      <vt:lpstr>5. Les verbes qui finissent avec le son  « n »  au pluriel (c’est ___nnent mais le ‘ent’ n’est pas prononcé!) </vt:lpstr>
      <vt:lpstr>vient</vt:lpstr>
      <vt:lpstr>prend</vt:lpstr>
      <vt:lpstr>comprend</vt:lpstr>
      <vt:lpstr>apprend</vt:lpstr>
      <vt:lpstr>6. Les verbes qui finissent avec le son  « d »  au pluriel (c’est ___dent mais le ‘ent’ n’est pas prononcé!) </vt:lpstr>
      <vt:lpstr>attend</vt:lpstr>
      <vt:lpstr>entend</vt:lpstr>
      <vt:lpstr>descend</vt:lpstr>
      <vt:lpstr>mord</vt:lpstr>
      <vt:lpstr>7. Les verbes qui finissent avec le son  « z »  au pluriel (c’est ___sent mais le ‘ent’ n’est pas prononcé!) </vt:lpstr>
      <vt:lpstr>dit</vt:lpstr>
      <vt:lpstr>lit</vt:lpstr>
      <vt:lpstr>conduit</vt:lpstr>
      <vt:lpstr>8. Il y a seulement un verbe qui finit avec le son « m »  au pluriel (c’est ___ment mais le ‘ent’ n’est pas prononcé!) </vt:lpstr>
      <vt:lpstr>dort</vt:lpstr>
      <vt:lpstr>9. Il y a seulement un verbe qui finit avec le son « l »  au pluriel (c’est ___lent mais le ‘ent’ n’est pas prononcé!) </vt:lpstr>
      <vt:lpstr>veut</vt:lpstr>
      <vt:lpstr>LA FIN!</vt:lpstr>
    </vt:vector>
  </TitlesOfParts>
  <Company>Crescent School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Les verbes qui changent de son au pluriel </dc:title>
  <dc:creator>SDuckworth</dc:creator>
  <cp:lastModifiedBy>Software Admin</cp:lastModifiedBy>
  <cp:revision>160</cp:revision>
  <dcterms:created xsi:type="dcterms:W3CDTF">2011-10-11T16:05:49Z</dcterms:created>
  <dcterms:modified xsi:type="dcterms:W3CDTF">2011-10-11T16:06:40Z</dcterms:modified>
</cp:coreProperties>
</file>